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46"/>
  </p:notesMasterIdLst>
  <p:sldIdLst>
    <p:sldId id="256" r:id="rId3"/>
    <p:sldId id="261" r:id="rId4"/>
    <p:sldId id="297" r:id="rId5"/>
    <p:sldId id="298" r:id="rId6"/>
    <p:sldId id="270" r:id="rId7"/>
    <p:sldId id="257" r:id="rId8"/>
    <p:sldId id="258" r:id="rId9"/>
    <p:sldId id="259" r:id="rId10"/>
    <p:sldId id="260" r:id="rId11"/>
    <p:sldId id="262" r:id="rId12"/>
    <p:sldId id="263" r:id="rId13"/>
    <p:sldId id="264" r:id="rId14"/>
    <p:sldId id="265" r:id="rId15"/>
    <p:sldId id="266" r:id="rId16"/>
    <p:sldId id="267" r:id="rId17"/>
    <p:sldId id="268" r:id="rId18"/>
    <p:sldId id="269"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1A3A40-94CB-49A1-8BAB-66E3E5139320}">
  <a:tblStyle styleId="{A11A3A40-94CB-49A1-8BAB-66E3E513932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1EC1F8-97D1-477E-AB0A-6363F9B4A59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60"/>
  </p:normalViewPr>
  <p:slideViewPr>
    <p:cSldViewPr snapToGrid="0">
      <p:cViewPr varScale="1">
        <p:scale>
          <a:sx n="100" d="100"/>
          <a:sy n="100" d="100"/>
        </p:scale>
        <p:origin x="99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60305139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4131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947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814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0375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2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84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632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299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90cccfa97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90cccfa9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791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6436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22927abb2c_2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22927abb2c_2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031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79825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869d044d7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1869d044d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6433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348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3" name="Google Shape;693;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677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1f99c2cedc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1f99c2cedc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2598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135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0"/>
        <p:cNvGrpSpPr/>
        <p:nvPr/>
      </p:nvGrpSpPr>
      <p:grpSpPr>
        <a:xfrm>
          <a:off x="0" y="0"/>
          <a:ext cx="0" cy="0"/>
          <a:chOff x="0" y="0"/>
          <a:chExt cx="0" cy="0"/>
        </a:xfrm>
      </p:grpSpPr>
      <p:sp>
        <p:nvSpPr>
          <p:cNvPr id="1041" name="Google Shape;1041;g51b1a71d38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2" name="Google Shape;1042;g51b1a71d3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55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f99c2cedca_2_9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f99c2cedca_2_9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0887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f99c2cedca_2_94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f99c2cedca_2_94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901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f99c2cedca_2_9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f99c2cedca_2_9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05299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f99c2cedca_2_9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f99c2cedca_2_9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3087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28318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1f99c2cedca_2_9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1f99c2cedca_2_9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1821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1f99c2cedca_2_98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1f99c2cedca_2_9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51610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0"/>
        <p:cNvGrpSpPr/>
        <p:nvPr/>
      </p:nvGrpSpPr>
      <p:grpSpPr>
        <a:xfrm>
          <a:off x="0" y="0"/>
          <a:ext cx="0" cy="0"/>
          <a:chOff x="0" y="0"/>
          <a:chExt cx="0" cy="0"/>
        </a:xfrm>
      </p:grpSpPr>
      <p:sp>
        <p:nvSpPr>
          <p:cNvPr id="3631" name="Google Shape;3631;g1f99c2cedca_2_12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2" name="Google Shape;3632;g1f99c2cedca_2_12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445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9"/>
        <p:cNvGrpSpPr/>
        <p:nvPr/>
      </p:nvGrpSpPr>
      <p:grpSpPr>
        <a:xfrm>
          <a:off x="0" y="0"/>
          <a:ext cx="0" cy="0"/>
          <a:chOff x="0" y="0"/>
          <a:chExt cx="0" cy="0"/>
        </a:xfrm>
      </p:grpSpPr>
      <p:sp>
        <p:nvSpPr>
          <p:cNvPr id="4050" name="Google Shape;4050;g1f99c2cedca_2_12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1" name="Google Shape;4051;g1f99c2cedca_2_12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9879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9"/>
        <p:cNvGrpSpPr/>
        <p:nvPr/>
      </p:nvGrpSpPr>
      <p:grpSpPr>
        <a:xfrm>
          <a:off x="0" y="0"/>
          <a:ext cx="0" cy="0"/>
          <a:chOff x="0" y="0"/>
          <a:chExt cx="0" cy="0"/>
        </a:xfrm>
      </p:grpSpPr>
      <p:sp>
        <p:nvSpPr>
          <p:cNvPr id="4220" name="Google Shape;4220;g1f99c2cedca_2_126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1" name="Google Shape;4221;g1f99c2cedca_2_12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9581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4"/>
        <p:cNvGrpSpPr/>
        <p:nvPr/>
      </p:nvGrpSpPr>
      <p:grpSpPr>
        <a:xfrm>
          <a:off x="0" y="0"/>
          <a:ext cx="0" cy="0"/>
          <a:chOff x="0" y="0"/>
          <a:chExt cx="0" cy="0"/>
        </a:xfrm>
      </p:grpSpPr>
      <p:sp>
        <p:nvSpPr>
          <p:cNvPr id="4625" name="Google Shape;4625;g1f99c2cedca_2_130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6" name="Google Shape;4626;g1f99c2cedca_2_130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8958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4"/>
        <p:cNvGrpSpPr/>
        <p:nvPr/>
      </p:nvGrpSpPr>
      <p:grpSpPr>
        <a:xfrm>
          <a:off x="0" y="0"/>
          <a:ext cx="0" cy="0"/>
          <a:chOff x="0" y="0"/>
          <a:chExt cx="0" cy="0"/>
        </a:xfrm>
      </p:grpSpPr>
      <p:sp>
        <p:nvSpPr>
          <p:cNvPr id="5005" name="Google Shape;5005;g1f99c2cedca_2_13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6" name="Google Shape;5006;g1f99c2cedca_2_13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254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0"/>
        <p:cNvGrpSpPr/>
        <p:nvPr/>
      </p:nvGrpSpPr>
      <p:grpSpPr>
        <a:xfrm>
          <a:off x="0" y="0"/>
          <a:ext cx="0" cy="0"/>
          <a:chOff x="0" y="0"/>
          <a:chExt cx="0" cy="0"/>
        </a:xfrm>
      </p:grpSpPr>
      <p:sp>
        <p:nvSpPr>
          <p:cNvPr id="5431" name="Google Shape;5431;g1f99c2cedca_2_13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2" name="Google Shape;5432;g1f99c2cedca_2_13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05294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1"/>
        <p:cNvGrpSpPr/>
        <p:nvPr/>
      </p:nvGrpSpPr>
      <p:grpSpPr>
        <a:xfrm>
          <a:off x="0" y="0"/>
          <a:ext cx="0" cy="0"/>
          <a:chOff x="0" y="0"/>
          <a:chExt cx="0" cy="0"/>
        </a:xfrm>
      </p:grpSpPr>
      <p:sp>
        <p:nvSpPr>
          <p:cNvPr id="5792" name="Google Shape;5792;g1f99c2cedca_2_14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3" name="Google Shape;5793;g1f99c2cedca_2_14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837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1"/>
        <p:cNvGrpSpPr/>
        <p:nvPr/>
      </p:nvGrpSpPr>
      <p:grpSpPr>
        <a:xfrm>
          <a:off x="0" y="0"/>
          <a:ext cx="0" cy="0"/>
          <a:chOff x="0" y="0"/>
          <a:chExt cx="0" cy="0"/>
        </a:xfrm>
      </p:grpSpPr>
      <p:sp>
        <p:nvSpPr>
          <p:cNvPr id="6302" name="Google Shape;6302;g1f99c2cedca_2_147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3" name="Google Shape;6303;g1f99c2cedca_2_147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44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586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1"/>
        <p:cNvGrpSpPr/>
        <p:nvPr/>
      </p:nvGrpSpPr>
      <p:grpSpPr>
        <a:xfrm>
          <a:off x="0" y="0"/>
          <a:ext cx="0" cy="0"/>
          <a:chOff x="0" y="0"/>
          <a:chExt cx="0" cy="0"/>
        </a:xfrm>
      </p:grpSpPr>
      <p:sp>
        <p:nvSpPr>
          <p:cNvPr id="6922" name="Google Shape;6922;g1f99c2cedca_2_15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3" name="Google Shape;6923;g1f99c2cedca_2_1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1155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5"/>
        <p:cNvGrpSpPr/>
        <p:nvPr/>
      </p:nvGrpSpPr>
      <p:grpSpPr>
        <a:xfrm>
          <a:off x="0" y="0"/>
          <a:ext cx="0" cy="0"/>
          <a:chOff x="0" y="0"/>
          <a:chExt cx="0" cy="0"/>
        </a:xfrm>
      </p:grpSpPr>
      <p:sp>
        <p:nvSpPr>
          <p:cNvPr id="7516" name="Google Shape;7516;g1f99c2cedca_2_15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7" name="Google Shape;7517;g1f99c2cedca_2_15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202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6"/>
        <p:cNvGrpSpPr/>
        <p:nvPr/>
      </p:nvGrpSpPr>
      <p:grpSpPr>
        <a:xfrm>
          <a:off x="0" y="0"/>
          <a:ext cx="0" cy="0"/>
          <a:chOff x="0" y="0"/>
          <a:chExt cx="0" cy="0"/>
        </a:xfrm>
      </p:grpSpPr>
      <p:sp>
        <p:nvSpPr>
          <p:cNvPr id="7837" name="Google Shape;7837;g1f99c2cedca_2_16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8" name="Google Shape;7838;g1f99c2cedca_2_16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152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4"/>
        <p:cNvGrpSpPr/>
        <p:nvPr/>
      </p:nvGrpSpPr>
      <p:grpSpPr>
        <a:xfrm>
          <a:off x="0" y="0"/>
          <a:ext cx="0" cy="0"/>
          <a:chOff x="0" y="0"/>
          <a:chExt cx="0" cy="0"/>
        </a:xfrm>
      </p:grpSpPr>
      <p:sp>
        <p:nvSpPr>
          <p:cNvPr id="8145" name="Google Shape;8145;g1f99c2cedca_2_18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6" name="Google Shape;8146;g1f99c2cedca_2_18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935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1094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7641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02358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7589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5495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71203" y="1505275"/>
            <a:ext cx="5295900" cy="16572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671203" y="3162425"/>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8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flipH="1">
            <a:off x="5837900" y="-62350"/>
            <a:ext cx="4048200" cy="5293200"/>
          </a:xfrm>
          <a:prstGeom prst="rect">
            <a:avLst/>
          </a:prstGeom>
          <a:noFill/>
          <a:ln>
            <a:noFill/>
          </a:ln>
        </p:spPr>
      </p:sp>
      <p:sp>
        <p:nvSpPr>
          <p:cNvPr id="12" name="Google Shape;12;p2"/>
          <p:cNvSpPr/>
          <p:nvPr/>
        </p:nvSpPr>
        <p:spPr>
          <a:xfrm>
            <a:off x="-534859" y="-423587"/>
            <a:ext cx="1541113" cy="1415180"/>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380843">
            <a:off x="-534855" y="-287347"/>
            <a:ext cx="1843865" cy="1693192"/>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6515820">
            <a:off x="495873" y="4217288"/>
            <a:ext cx="2191676" cy="2758252"/>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6515768">
            <a:off x="736237" y="4631442"/>
            <a:ext cx="1604121" cy="2018807"/>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4575" y="3811113"/>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8560096">
            <a:off x="422755" y="4416640"/>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444525" y="39101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457178" y="37662"/>
            <a:ext cx="457670" cy="769166"/>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997718" y="4335918"/>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920412">
            <a:off x="3287151" y="4398751"/>
            <a:ext cx="457677" cy="769177"/>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149075" y="16240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3"/>
        <p:cNvGrpSpPr/>
        <p:nvPr/>
      </p:nvGrpSpPr>
      <p:grpSpPr>
        <a:xfrm>
          <a:off x="0" y="0"/>
          <a:ext cx="0" cy="0"/>
          <a:chOff x="0" y="0"/>
          <a:chExt cx="0" cy="0"/>
        </a:xfrm>
      </p:grpSpPr>
      <p:sp>
        <p:nvSpPr>
          <p:cNvPr id="114" name="Google Shape;114;p11"/>
          <p:cNvSpPr>
            <a:spLocks noGrp="1"/>
          </p:cNvSpPr>
          <p:nvPr>
            <p:ph type="pic" idx="2"/>
          </p:nvPr>
        </p:nvSpPr>
        <p:spPr>
          <a:xfrm>
            <a:off x="2111778" y="2528338"/>
            <a:ext cx="4981200" cy="2471100"/>
          </a:xfrm>
          <a:prstGeom prst="rect">
            <a:avLst/>
          </a:prstGeom>
          <a:noFill/>
          <a:ln>
            <a:noFill/>
          </a:ln>
        </p:spPr>
      </p:sp>
      <p:sp>
        <p:nvSpPr>
          <p:cNvPr id="115" name="Google Shape;115;p11"/>
          <p:cNvSpPr txBox="1">
            <a:spLocks noGrp="1"/>
          </p:cNvSpPr>
          <p:nvPr>
            <p:ph type="title" hasCustomPrompt="1"/>
          </p:nvPr>
        </p:nvSpPr>
        <p:spPr>
          <a:xfrm>
            <a:off x="1284000" y="989178"/>
            <a:ext cx="6576000" cy="1013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6" name="Google Shape;116;p11"/>
          <p:cNvSpPr txBox="1">
            <a:spLocks noGrp="1"/>
          </p:cNvSpPr>
          <p:nvPr>
            <p:ph type="subTitle" idx="1"/>
          </p:nvPr>
        </p:nvSpPr>
        <p:spPr>
          <a:xfrm>
            <a:off x="1284000" y="1909318"/>
            <a:ext cx="6576000" cy="42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17" name="Google Shape;117;p11"/>
          <p:cNvSpPr/>
          <p:nvPr/>
        </p:nvSpPr>
        <p:spPr>
          <a:xfrm flipH="1">
            <a:off x="8326373" y="-513887"/>
            <a:ext cx="1541113" cy="1415180"/>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380843" flipH="1">
            <a:off x="8023617" y="-377647"/>
            <a:ext cx="1843865" cy="1693192"/>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rot="6515820" flipH="1">
            <a:off x="8420753" y="4244113"/>
            <a:ext cx="2191676" cy="2758252"/>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6515768" flipH="1">
            <a:off x="8767944" y="4658267"/>
            <a:ext cx="1604121" cy="2018807"/>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107327" y="2065763"/>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8560096" flipH="1">
            <a:off x="8638511" y="3987365"/>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8383861" y="1412287"/>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1814751" y="84363"/>
            <a:ext cx="457670" cy="769166"/>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291541" y="2959281"/>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1"/>
          <p:cNvSpPr/>
          <p:nvPr/>
        </p:nvSpPr>
        <p:spPr>
          <a:xfrm flipH="1">
            <a:off x="6970277" y="154925"/>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1"/>
          <p:cNvSpPr/>
          <p:nvPr/>
        </p:nvSpPr>
        <p:spPr>
          <a:xfrm rot="-9243432">
            <a:off x="-1253648" y="-1391481"/>
            <a:ext cx="2341541" cy="3861959"/>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9"/>
        <p:cNvGrpSpPr/>
        <p:nvPr/>
      </p:nvGrpSpPr>
      <p:grpSpPr>
        <a:xfrm>
          <a:off x="0" y="0"/>
          <a:ext cx="0" cy="0"/>
          <a:chOff x="0" y="0"/>
          <a:chExt cx="0" cy="0"/>
        </a:xfrm>
      </p:grpSpPr>
      <p:sp>
        <p:nvSpPr>
          <p:cNvPr id="130" name="Google Shape;13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1" name="Google Shape;131;p13"/>
          <p:cNvSpPr txBox="1">
            <a:spLocks noGrp="1"/>
          </p:cNvSpPr>
          <p:nvPr>
            <p:ph type="title" idx="2" hasCustomPrompt="1"/>
          </p:nvPr>
        </p:nvSpPr>
        <p:spPr>
          <a:xfrm>
            <a:off x="1505375" y="168883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3" hasCustomPrompt="1"/>
          </p:nvPr>
        </p:nvSpPr>
        <p:spPr>
          <a:xfrm>
            <a:off x="1505375" y="31222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4" hasCustomPrompt="1"/>
          </p:nvPr>
        </p:nvSpPr>
        <p:spPr>
          <a:xfrm>
            <a:off x="4204650" y="168883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title" idx="5" hasCustomPrompt="1"/>
          </p:nvPr>
        </p:nvSpPr>
        <p:spPr>
          <a:xfrm>
            <a:off x="4204650" y="31222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3"/>
          <p:cNvSpPr txBox="1">
            <a:spLocks noGrp="1"/>
          </p:cNvSpPr>
          <p:nvPr>
            <p:ph type="title" idx="6" hasCustomPrompt="1"/>
          </p:nvPr>
        </p:nvSpPr>
        <p:spPr>
          <a:xfrm>
            <a:off x="6903925" y="168883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6" name="Google Shape;136;p13"/>
          <p:cNvSpPr txBox="1">
            <a:spLocks noGrp="1"/>
          </p:cNvSpPr>
          <p:nvPr>
            <p:ph type="title" idx="7" hasCustomPrompt="1"/>
          </p:nvPr>
        </p:nvSpPr>
        <p:spPr>
          <a:xfrm>
            <a:off x="6903925" y="31222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7" name="Google Shape;137;p13"/>
          <p:cNvSpPr txBox="1">
            <a:spLocks noGrp="1"/>
          </p:cNvSpPr>
          <p:nvPr>
            <p:ph type="subTitle" idx="1"/>
          </p:nvPr>
        </p:nvSpPr>
        <p:spPr>
          <a:xfrm>
            <a:off x="719975" y="2073107"/>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8" name="Google Shape;138;p13"/>
          <p:cNvSpPr txBox="1">
            <a:spLocks noGrp="1"/>
          </p:cNvSpPr>
          <p:nvPr>
            <p:ph type="subTitle" idx="8"/>
          </p:nvPr>
        </p:nvSpPr>
        <p:spPr>
          <a:xfrm>
            <a:off x="3419250" y="2073107"/>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13"/>
          <p:cNvSpPr txBox="1">
            <a:spLocks noGrp="1"/>
          </p:cNvSpPr>
          <p:nvPr>
            <p:ph type="subTitle" idx="9"/>
          </p:nvPr>
        </p:nvSpPr>
        <p:spPr>
          <a:xfrm>
            <a:off x="6118525" y="2073107"/>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0" name="Google Shape;140;p13"/>
          <p:cNvSpPr txBox="1">
            <a:spLocks noGrp="1"/>
          </p:cNvSpPr>
          <p:nvPr>
            <p:ph type="subTitle" idx="13"/>
          </p:nvPr>
        </p:nvSpPr>
        <p:spPr>
          <a:xfrm>
            <a:off x="719975" y="3506582"/>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13"/>
          <p:cNvSpPr txBox="1">
            <a:spLocks noGrp="1"/>
          </p:cNvSpPr>
          <p:nvPr>
            <p:ph type="subTitle" idx="14"/>
          </p:nvPr>
        </p:nvSpPr>
        <p:spPr>
          <a:xfrm>
            <a:off x="3419250" y="3506582"/>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2" name="Google Shape;142;p13"/>
          <p:cNvSpPr txBox="1">
            <a:spLocks noGrp="1"/>
          </p:cNvSpPr>
          <p:nvPr>
            <p:ph type="subTitle" idx="15"/>
          </p:nvPr>
        </p:nvSpPr>
        <p:spPr>
          <a:xfrm>
            <a:off x="6118525" y="3506582"/>
            <a:ext cx="2305500" cy="447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3" name="Google Shape;143;p13"/>
          <p:cNvSpPr/>
          <p:nvPr/>
        </p:nvSpPr>
        <p:spPr>
          <a:xfrm rot="4143524">
            <a:off x="4611740" y="4236380"/>
            <a:ext cx="2031051" cy="2556104"/>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rot="4143417">
            <a:off x="4918526" y="4580861"/>
            <a:ext cx="1543456" cy="1942459"/>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861849">
            <a:off x="-1113626" y="1064111"/>
            <a:ext cx="1768726" cy="2917125"/>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861647">
            <a:off x="-865953" y="1432663"/>
            <a:ext cx="1247371" cy="2057265"/>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5177421">
            <a:off x="7616557" y="-1283559"/>
            <a:ext cx="2329714" cy="2139340"/>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2925617">
            <a:off x="8325630" y="1199280"/>
            <a:ext cx="734691"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74788" y="437861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4569998">
            <a:off x="7630743" y="161602"/>
            <a:ext cx="302251" cy="220601"/>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6903918" y="4656056"/>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52"/>
        <p:cNvGrpSpPr/>
        <p:nvPr/>
      </p:nvGrpSpPr>
      <p:grpSpPr>
        <a:xfrm>
          <a:off x="0" y="0"/>
          <a:ext cx="0" cy="0"/>
          <a:chOff x="0" y="0"/>
          <a:chExt cx="0" cy="0"/>
        </a:xfrm>
      </p:grpSpPr>
      <p:sp>
        <p:nvSpPr>
          <p:cNvPr id="153" name="Google Shape;153;p14"/>
          <p:cNvSpPr/>
          <p:nvPr/>
        </p:nvSpPr>
        <p:spPr>
          <a:xfrm>
            <a:off x="7124644" y="480832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4"/>
          <p:cNvSpPr/>
          <p:nvPr/>
        </p:nvSpPr>
        <p:spPr>
          <a:xfrm>
            <a:off x="6384574" y="4455925"/>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4"/>
          <p:cNvSpPr/>
          <p:nvPr/>
        </p:nvSpPr>
        <p:spPr>
          <a:xfrm rot="709509">
            <a:off x="8267320" y="2663413"/>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4"/>
          <p:cNvSpPr/>
          <p:nvPr/>
        </p:nvSpPr>
        <p:spPr>
          <a:xfrm rot="-10345325" flipH="1">
            <a:off x="-488950" y="4462080"/>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4"/>
          <p:cNvSpPr/>
          <p:nvPr/>
        </p:nvSpPr>
        <p:spPr>
          <a:xfrm rot="-636771" flipH="1">
            <a:off x="8059017" y="3539469"/>
            <a:ext cx="2191728" cy="275831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4"/>
          <p:cNvSpPr/>
          <p:nvPr/>
        </p:nvSpPr>
        <p:spPr>
          <a:xfrm rot="-636808" flipH="1">
            <a:off x="8365567" y="3840884"/>
            <a:ext cx="1604111" cy="2018795"/>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4"/>
          <p:cNvSpPr/>
          <p:nvPr/>
        </p:nvSpPr>
        <p:spPr>
          <a:xfrm rot="8560096" flipH="1">
            <a:off x="1492569" y="58928"/>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flipH="1">
            <a:off x="8193373" y="16260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rot="5400000" flipH="1">
            <a:off x="-1412433" y="-1761736"/>
            <a:ext cx="2341580" cy="3861922"/>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txBox="1">
            <a:spLocks noGrp="1"/>
          </p:cNvSpPr>
          <p:nvPr>
            <p:ph type="subTitle" idx="1"/>
          </p:nvPr>
        </p:nvSpPr>
        <p:spPr>
          <a:xfrm>
            <a:off x="720000" y="1017725"/>
            <a:ext cx="7704000" cy="358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1600"/>
              </a:spcBef>
              <a:spcAft>
                <a:spcPts val="0"/>
              </a:spcAft>
              <a:buSzPts val="1200"/>
              <a:buChar char="■"/>
              <a:defRPr/>
            </a:lvl3pPr>
            <a:lvl4pPr lvl="3" algn="ctr" rtl="0">
              <a:lnSpc>
                <a:spcPct val="100000"/>
              </a:lnSpc>
              <a:spcBef>
                <a:spcPts val="1600"/>
              </a:spcBef>
              <a:spcAft>
                <a:spcPts val="0"/>
              </a:spcAft>
              <a:buSzPts val="1200"/>
              <a:buChar char="●"/>
              <a:defRPr/>
            </a:lvl4pPr>
            <a:lvl5pPr lvl="4" algn="ctr" rtl="0">
              <a:lnSpc>
                <a:spcPct val="100000"/>
              </a:lnSpc>
              <a:spcBef>
                <a:spcPts val="1600"/>
              </a:spcBef>
              <a:spcAft>
                <a:spcPts val="0"/>
              </a:spcAft>
              <a:buSzPts val="1200"/>
              <a:buChar char="○"/>
              <a:defRPr/>
            </a:lvl5pPr>
            <a:lvl6pPr lvl="5" algn="ctr" rtl="0">
              <a:lnSpc>
                <a:spcPct val="100000"/>
              </a:lnSpc>
              <a:spcBef>
                <a:spcPts val="1600"/>
              </a:spcBef>
              <a:spcAft>
                <a:spcPts val="0"/>
              </a:spcAft>
              <a:buSzPts val="1200"/>
              <a:buChar char="■"/>
              <a:defRPr/>
            </a:lvl6pPr>
            <a:lvl7pPr lvl="6" algn="ctr" rtl="0">
              <a:lnSpc>
                <a:spcPct val="100000"/>
              </a:lnSpc>
              <a:spcBef>
                <a:spcPts val="1600"/>
              </a:spcBef>
              <a:spcAft>
                <a:spcPts val="0"/>
              </a:spcAft>
              <a:buSzPts val="1200"/>
              <a:buChar char="●"/>
              <a:defRPr/>
            </a:lvl7pPr>
            <a:lvl8pPr lvl="7" algn="ctr" rtl="0">
              <a:lnSpc>
                <a:spcPct val="100000"/>
              </a:lnSpc>
              <a:spcBef>
                <a:spcPts val="1600"/>
              </a:spcBef>
              <a:spcAft>
                <a:spcPts val="0"/>
              </a:spcAft>
              <a:buSzPts val="1200"/>
              <a:buChar char="○"/>
              <a:defRPr/>
            </a:lvl8pPr>
            <a:lvl9pPr lvl="8" algn="ctr" rtl="0">
              <a:lnSpc>
                <a:spcPct val="100000"/>
              </a:lnSpc>
              <a:spcBef>
                <a:spcPts val="1600"/>
              </a:spcBef>
              <a:spcAft>
                <a:spcPts val="1600"/>
              </a:spcAft>
              <a:buSzPts val="1200"/>
              <a:buChar char="■"/>
              <a:defRPr/>
            </a:lvl9pPr>
          </a:lstStyle>
          <a:p>
            <a:endParaRPr/>
          </a:p>
        </p:txBody>
      </p:sp>
      <p:sp>
        <p:nvSpPr>
          <p:cNvPr id="163" name="Google Shape;163;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64"/>
        <p:cNvGrpSpPr/>
        <p:nvPr/>
      </p:nvGrpSpPr>
      <p:grpSpPr>
        <a:xfrm>
          <a:off x="0" y="0"/>
          <a:ext cx="0" cy="0"/>
          <a:chOff x="0" y="0"/>
          <a:chExt cx="0" cy="0"/>
        </a:xfrm>
      </p:grpSpPr>
      <p:sp>
        <p:nvSpPr>
          <p:cNvPr id="165" name="Google Shape;165;p15"/>
          <p:cNvSpPr/>
          <p:nvPr/>
        </p:nvSpPr>
        <p:spPr>
          <a:xfrm flipH="1">
            <a:off x="846829" y="479510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5"/>
          <p:cNvSpPr/>
          <p:nvPr/>
        </p:nvSpPr>
        <p:spPr>
          <a:xfrm>
            <a:off x="8514835" y="311681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5"/>
          <p:cNvSpPr/>
          <p:nvPr/>
        </p:nvSpPr>
        <p:spPr>
          <a:xfrm rot="709509">
            <a:off x="139581" y="2187163"/>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5"/>
          <p:cNvSpPr/>
          <p:nvPr/>
        </p:nvSpPr>
        <p:spPr>
          <a:xfrm rot="10345325">
            <a:off x="7814650" y="4677292"/>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 name="Google Shape;170;p15"/>
          <p:cNvSpPr/>
          <p:nvPr/>
        </p:nvSpPr>
        <p:spPr>
          <a:xfrm rot="636771">
            <a:off x="-1580148" y="3468419"/>
            <a:ext cx="2191728" cy="275831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5"/>
          <p:cNvSpPr/>
          <p:nvPr/>
        </p:nvSpPr>
        <p:spPr>
          <a:xfrm rot="636808">
            <a:off x="-1299080" y="3769834"/>
            <a:ext cx="1604111" cy="2018795"/>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5"/>
          <p:cNvSpPr/>
          <p:nvPr/>
        </p:nvSpPr>
        <p:spPr>
          <a:xfrm rot="-8560096">
            <a:off x="8727868" y="1912990"/>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5"/>
          <p:cNvSpPr/>
          <p:nvPr/>
        </p:nvSpPr>
        <p:spPr>
          <a:xfrm>
            <a:off x="-212775" y="175825"/>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5"/>
          <p:cNvSpPr/>
          <p:nvPr/>
        </p:nvSpPr>
        <p:spPr>
          <a:xfrm rot="-5400000">
            <a:off x="8376426" y="-1722061"/>
            <a:ext cx="2341580" cy="3861922"/>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75"/>
        <p:cNvGrpSpPr/>
        <p:nvPr/>
      </p:nvGrpSpPr>
      <p:grpSpPr>
        <a:xfrm>
          <a:off x="0" y="0"/>
          <a:ext cx="0" cy="0"/>
          <a:chOff x="0" y="0"/>
          <a:chExt cx="0" cy="0"/>
        </a:xfrm>
      </p:grpSpPr>
      <p:sp>
        <p:nvSpPr>
          <p:cNvPr id="176" name="Google Shape;176;p16"/>
          <p:cNvSpPr/>
          <p:nvPr/>
        </p:nvSpPr>
        <p:spPr>
          <a:xfrm rot="-9494835" flipH="1">
            <a:off x="7659322" y="-583334"/>
            <a:ext cx="2688125" cy="1335812"/>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6"/>
          <p:cNvSpPr/>
          <p:nvPr/>
        </p:nvSpPr>
        <p:spPr>
          <a:xfrm rot="-9494566" flipH="1">
            <a:off x="7270348" y="-507217"/>
            <a:ext cx="3141736" cy="1561503"/>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p:nvPr/>
        </p:nvSpPr>
        <p:spPr>
          <a:xfrm>
            <a:off x="10" y="72706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6"/>
          <p:cNvSpPr/>
          <p:nvPr/>
        </p:nvSpPr>
        <p:spPr>
          <a:xfrm rot="709509">
            <a:off x="8504731" y="406053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6"/>
          <p:cNvSpPr/>
          <p:nvPr/>
        </p:nvSpPr>
        <p:spPr>
          <a:xfrm rot="10345325">
            <a:off x="-616137" y="3840430"/>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16"/>
          <p:cNvSpPr/>
          <p:nvPr/>
        </p:nvSpPr>
        <p:spPr>
          <a:xfrm rot="8947717">
            <a:off x="1115249" y="4405038"/>
            <a:ext cx="1568161" cy="1973551"/>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83"/>
        <p:cNvGrpSpPr/>
        <p:nvPr/>
      </p:nvGrpSpPr>
      <p:grpSpPr>
        <a:xfrm>
          <a:off x="0" y="0"/>
          <a:ext cx="0" cy="0"/>
          <a:chOff x="0" y="0"/>
          <a:chExt cx="0" cy="0"/>
        </a:xfrm>
      </p:grpSpPr>
      <p:sp>
        <p:nvSpPr>
          <p:cNvPr id="184" name="Google Shape;184;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17"/>
          <p:cNvSpPr txBox="1">
            <a:spLocks noGrp="1"/>
          </p:cNvSpPr>
          <p:nvPr>
            <p:ph type="subTitle" idx="1"/>
          </p:nvPr>
        </p:nvSpPr>
        <p:spPr>
          <a:xfrm>
            <a:off x="872075" y="2490150"/>
            <a:ext cx="2333100" cy="14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6" name="Google Shape;186;p17"/>
          <p:cNvSpPr txBox="1">
            <a:spLocks noGrp="1"/>
          </p:cNvSpPr>
          <p:nvPr>
            <p:ph type="subTitle" idx="2"/>
          </p:nvPr>
        </p:nvSpPr>
        <p:spPr>
          <a:xfrm>
            <a:off x="3432150" y="2490150"/>
            <a:ext cx="2306400" cy="14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7" name="Google Shape;187;p17"/>
          <p:cNvSpPr txBox="1">
            <a:spLocks noGrp="1"/>
          </p:cNvSpPr>
          <p:nvPr>
            <p:ph type="subTitle" idx="3"/>
          </p:nvPr>
        </p:nvSpPr>
        <p:spPr>
          <a:xfrm>
            <a:off x="5965525" y="2490150"/>
            <a:ext cx="2306400" cy="14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8" name="Google Shape;188;p17"/>
          <p:cNvSpPr txBox="1">
            <a:spLocks noGrp="1"/>
          </p:cNvSpPr>
          <p:nvPr>
            <p:ph type="subTitle" idx="4"/>
          </p:nvPr>
        </p:nvSpPr>
        <p:spPr>
          <a:xfrm>
            <a:off x="872075" y="2196950"/>
            <a:ext cx="2333100" cy="39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9" name="Google Shape;189;p17"/>
          <p:cNvSpPr txBox="1">
            <a:spLocks noGrp="1"/>
          </p:cNvSpPr>
          <p:nvPr>
            <p:ph type="subTitle" idx="5"/>
          </p:nvPr>
        </p:nvSpPr>
        <p:spPr>
          <a:xfrm>
            <a:off x="3432150" y="2196950"/>
            <a:ext cx="2306400" cy="39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0" name="Google Shape;190;p17"/>
          <p:cNvSpPr txBox="1">
            <a:spLocks noGrp="1"/>
          </p:cNvSpPr>
          <p:nvPr>
            <p:ph type="subTitle" idx="6"/>
          </p:nvPr>
        </p:nvSpPr>
        <p:spPr>
          <a:xfrm>
            <a:off x="5965525" y="2196950"/>
            <a:ext cx="2306400" cy="396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1" name="Google Shape;191;p17"/>
          <p:cNvSpPr/>
          <p:nvPr/>
        </p:nvSpPr>
        <p:spPr>
          <a:xfrm rot="6186621" flipH="1">
            <a:off x="-1298314" y="-915054"/>
            <a:ext cx="1897101" cy="2387526"/>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7"/>
          <p:cNvSpPr/>
          <p:nvPr/>
        </p:nvSpPr>
        <p:spPr>
          <a:xfrm rot="6186784" flipH="1">
            <a:off x="-1056903" y="-611089"/>
            <a:ext cx="1461245" cy="183875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7"/>
          <p:cNvSpPr/>
          <p:nvPr/>
        </p:nvSpPr>
        <p:spPr>
          <a:xfrm rot="-4441469">
            <a:off x="7731229" y="3807640"/>
            <a:ext cx="2688079" cy="1335789"/>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7"/>
          <p:cNvSpPr/>
          <p:nvPr/>
        </p:nvSpPr>
        <p:spPr>
          <a:xfrm>
            <a:off x="8577788" y="302230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p:nvPr/>
        </p:nvSpPr>
        <p:spPr>
          <a:xfrm>
            <a:off x="-134754" y="4530153"/>
            <a:ext cx="1162811" cy="77638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7"/>
          <p:cNvSpPr/>
          <p:nvPr/>
        </p:nvSpPr>
        <p:spPr>
          <a:xfrm rot="709509">
            <a:off x="8500088" y="483763"/>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7"/>
          <p:cNvSpPr/>
          <p:nvPr/>
        </p:nvSpPr>
        <p:spPr>
          <a:xfrm rot="-2925617">
            <a:off x="7907880" y="181555"/>
            <a:ext cx="734691"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8"/>
        <p:cNvGrpSpPr/>
        <p:nvPr/>
      </p:nvGrpSpPr>
      <p:grpSpPr>
        <a:xfrm>
          <a:off x="0" y="0"/>
          <a:ext cx="0" cy="0"/>
          <a:chOff x="0" y="0"/>
          <a:chExt cx="0" cy="0"/>
        </a:xfrm>
      </p:grpSpPr>
      <p:sp>
        <p:nvSpPr>
          <p:cNvPr id="199" name="Google Shape;199;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18"/>
          <p:cNvSpPr txBox="1">
            <a:spLocks noGrp="1"/>
          </p:cNvSpPr>
          <p:nvPr>
            <p:ph type="subTitle" idx="1"/>
          </p:nvPr>
        </p:nvSpPr>
        <p:spPr>
          <a:xfrm>
            <a:off x="1588302" y="1797078"/>
            <a:ext cx="2777700" cy="10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1" name="Google Shape;201;p18"/>
          <p:cNvSpPr txBox="1">
            <a:spLocks noGrp="1"/>
          </p:cNvSpPr>
          <p:nvPr>
            <p:ph type="subTitle" idx="2"/>
          </p:nvPr>
        </p:nvSpPr>
        <p:spPr>
          <a:xfrm>
            <a:off x="5295781" y="1797078"/>
            <a:ext cx="2779800" cy="10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2" name="Google Shape;202;p18"/>
          <p:cNvSpPr txBox="1">
            <a:spLocks noGrp="1"/>
          </p:cNvSpPr>
          <p:nvPr>
            <p:ph type="subTitle" idx="3"/>
          </p:nvPr>
        </p:nvSpPr>
        <p:spPr>
          <a:xfrm>
            <a:off x="1588302" y="3229051"/>
            <a:ext cx="2777700" cy="10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3" name="Google Shape;203;p18"/>
          <p:cNvSpPr txBox="1">
            <a:spLocks noGrp="1"/>
          </p:cNvSpPr>
          <p:nvPr>
            <p:ph type="subTitle" idx="4"/>
          </p:nvPr>
        </p:nvSpPr>
        <p:spPr>
          <a:xfrm>
            <a:off x="5295781" y="3229054"/>
            <a:ext cx="2779800" cy="108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4" name="Google Shape;204;p18"/>
          <p:cNvSpPr txBox="1">
            <a:spLocks noGrp="1"/>
          </p:cNvSpPr>
          <p:nvPr>
            <p:ph type="subTitle" idx="5"/>
          </p:nvPr>
        </p:nvSpPr>
        <p:spPr>
          <a:xfrm>
            <a:off x="1588301" y="1531750"/>
            <a:ext cx="2777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18"/>
          <p:cNvSpPr txBox="1">
            <a:spLocks noGrp="1"/>
          </p:cNvSpPr>
          <p:nvPr>
            <p:ph type="subTitle" idx="6"/>
          </p:nvPr>
        </p:nvSpPr>
        <p:spPr>
          <a:xfrm>
            <a:off x="1588301" y="2963793"/>
            <a:ext cx="27777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6" name="Google Shape;206;p18"/>
          <p:cNvSpPr txBox="1">
            <a:spLocks noGrp="1"/>
          </p:cNvSpPr>
          <p:nvPr>
            <p:ph type="subTitle" idx="7"/>
          </p:nvPr>
        </p:nvSpPr>
        <p:spPr>
          <a:xfrm>
            <a:off x="5295754" y="1531750"/>
            <a:ext cx="27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7" name="Google Shape;207;p18"/>
          <p:cNvSpPr txBox="1">
            <a:spLocks noGrp="1"/>
          </p:cNvSpPr>
          <p:nvPr>
            <p:ph type="subTitle" idx="8"/>
          </p:nvPr>
        </p:nvSpPr>
        <p:spPr>
          <a:xfrm>
            <a:off x="5295754" y="2963795"/>
            <a:ext cx="27798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8" name="Google Shape;208;p18"/>
          <p:cNvSpPr/>
          <p:nvPr/>
        </p:nvSpPr>
        <p:spPr>
          <a:xfrm rot="5032040" flipH="1">
            <a:off x="8030624" y="-1051384"/>
            <a:ext cx="1643990" cy="2711401"/>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8"/>
          <p:cNvSpPr/>
          <p:nvPr/>
        </p:nvSpPr>
        <p:spPr>
          <a:xfrm rot="5032155" flipH="1">
            <a:off x="8464980" y="-731224"/>
            <a:ext cx="1159283" cy="1911983"/>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8"/>
          <p:cNvSpPr/>
          <p:nvPr/>
        </p:nvSpPr>
        <p:spPr>
          <a:xfrm rot="-1105322">
            <a:off x="8263436" y="4326226"/>
            <a:ext cx="734706"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8"/>
          <p:cNvSpPr/>
          <p:nvPr/>
        </p:nvSpPr>
        <p:spPr>
          <a:xfrm rot="-4569998" flipH="1">
            <a:off x="58340" y="734315"/>
            <a:ext cx="302251" cy="220601"/>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8"/>
          <p:cNvSpPr/>
          <p:nvPr/>
        </p:nvSpPr>
        <p:spPr>
          <a:xfrm rot="-2700000">
            <a:off x="413782" y="113311"/>
            <a:ext cx="505222" cy="382012"/>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8"/>
          <p:cNvSpPr/>
          <p:nvPr/>
        </p:nvSpPr>
        <p:spPr>
          <a:xfrm rot="5400000">
            <a:off x="-1291970" y="3936100"/>
            <a:ext cx="2688126" cy="1335812"/>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14"/>
        <p:cNvGrpSpPr/>
        <p:nvPr/>
      </p:nvGrpSpPr>
      <p:grpSpPr>
        <a:xfrm>
          <a:off x="0" y="0"/>
          <a:ext cx="0" cy="0"/>
          <a:chOff x="0" y="0"/>
          <a:chExt cx="0" cy="0"/>
        </a:xfrm>
      </p:grpSpPr>
      <p:sp>
        <p:nvSpPr>
          <p:cNvPr id="215" name="Google Shape;21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6" name="Google Shape;216;p19"/>
          <p:cNvSpPr txBox="1">
            <a:spLocks noGrp="1"/>
          </p:cNvSpPr>
          <p:nvPr>
            <p:ph type="subTitle" idx="1"/>
          </p:nvPr>
        </p:nvSpPr>
        <p:spPr>
          <a:xfrm>
            <a:off x="860087" y="1781048"/>
            <a:ext cx="2267700" cy="8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7" name="Google Shape;217;p19"/>
          <p:cNvSpPr txBox="1">
            <a:spLocks noGrp="1"/>
          </p:cNvSpPr>
          <p:nvPr>
            <p:ph type="subTitle" idx="2"/>
          </p:nvPr>
        </p:nvSpPr>
        <p:spPr>
          <a:xfrm>
            <a:off x="3438600" y="1781051"/>
            <a:ext cx="2267700" cy="8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8" name="Google Shape;218;p19"/>
          <p:cNvSpPr txBox="1">
            <a:spLocks noGrp="1"/>
          </p:cNvSpPr>
          <p:nvPr>
            <p:ph type="subTitle" idx="3"/>
          </p:nvPr>
        </p:nvSpPr>
        <p:spPr>
          <a:xfrm>
            <a:off x="860086" y="3329225"/>
            <a:ext cx="2267700" cy="89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9" name="Google Shape;219;p19"/>
          <p:cNvSpPr txBox="1">
            <a:spLocks noGrp="1"/>
          </p:cNvSpPr>
          <p:nvPr>
            <p:ph type="subTitle" idx="4"/>
          </p:nvPr>
        </p:nvSpPr>
        <p:spPr>
          <a:xfrm>
            <a:off x="3438599" y="3329230"/>
            <a:ext cx="2267700" cy="89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0" name="Google Shape;220;p19"/>
          <p:cNvSpPr txBox="1">
            <a:spLocks noGrp="1"/>
          </p:cNvSpPr>
          <p:nvPr>
            <p:ph type="subTitle" idx="5"/>
          </p:nvPr>
        </p:nvSpPr>
        <p:spPr>
          <a:xfrm>
            <a:off x="6017114" y="1781047"/>
            <a:ext cx="2266800" cy="89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1" name="Google Shape;221;p19"/>
          <p:cNvSpPr txBox="1">
            <a:spLocks noGrp="1"/>
          </p:cNvSpPr>
          <p:nvPr>
            <p:ph type="subTitle" idx="6"/>
          </p:nvPr>
        </p:nvSpPr>
        <p:spPr>
          <a:xfrm>
            <a:off x="6017111" y="3329225"/>
            <a:ext cx="2266800" cy="89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22" name="Google Shape;222;p19"/>
          <p:cNvSpPr txBox="1">
            <a:spLocks noGrp="1"/>
          </p:cNvSpPr>
          <p:nvPr>
            <p:ph type="subTitle" idx="7"/>
          </p:nvPr>
        </p:nvSpPr>
        <p:spPr>
          <a:xfrm>
            <a:off x="864579" y="1407750"/>
            <a:ext cx="22587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3" name="Google Shape;223;p19"/>
          <p:cNvSpPr txBox="1">
            <a:spLocks noGrp="1"/>
          </p:cNvSpPr>
          <p:nvPr>
            <p:ph type="subTitle" idx="8"/>
          </p:nvPr>
        </p:nvSpPr>
        <p:spPr>
          <a:xfrm>
            <a:off x="3443071" y="1407754"/>
            <a:ext cx="22587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4" name="Google Shape;224;p19"/>
          <p:cNvSpPr txBox="1">
            <a:spLocks noGrp="1"/>
          </p:cNvSpPr>
          <p:nvPr>
            <p:ph type="subTitle" idx="9"/>
          </p:nvPr>
        </p:nvSpPr>
        <p:spPr>
          <a:xfrm>
            <a:off x="6021563" y="1407750"/>
            <a:ext cx="22581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5" name="Google Shape;225;p19"/>
          <p:cNvSpPr txBox="1">
            <a:spLocks noGrp="1"/>
          </p:cNvSpPr>
          <p:nvPr>
            <p:ph type="subTitle" idx="13"/>
          </p:nvPr>
        </p:nvSpPr>
        <p:spPr>
          <a:xfrm>
            <a:off x="864579" y="2952647"/>
            <a:ext cx="22587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6" name="Google Shape;226;p19"/>
          <p:cNvSpPr txBox="1">
            <a:spLocks noGrp="1"/>
          </p:cNvSpPr>
          <p:nvPr>
            <p:ph type="subTitle" idx="14"/>
          </p:nvPr>
        </p:nvSpPr>
        <p:spPr>
          <a:xfrm>
            <a:off x="3443071" y="2952647"/>
            <a:ext cx="22587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7" name="Google Shape;227;p19"/>
          <p:cNvSpPr txBox="1">
            <a:spLocks noGrp="1"/>
          </p:cNvSpPr>
          <p:nvPr>
            <p:ph type="subTitle" idx="15"/>
          </p:nvPr>
        </p:nvSpPr>
        <p:spPr>
          <a:xfrm>
            <a:off x="6021563" y="2952642"/>
            <a:ext cx="2258100" cy="487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8" name="Google Shape;228;p19"/>
          <p:cNvSpPr/>
          <p:nvPr/>
        </p:nvSpPr>
        <p:spPr>
          <a:xfrm rot="-9096864">
            <a:off x="7644309" y="3977366"/>
            <a:ext cx="2312067" cy="2123135"/>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56825" y="3998813"/>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6931038" y="449756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359078" y="4219413"/>
            <a:ext cx="457670" cy="769166"/>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8165400" y="27965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10257406">
            <a:off x="-1342648" y="-183016"/>
            <a:ext cx="3101230" cy="1541097"/>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9"/>
          <p:cNvSpPr/>
          <p:nvPr/>
        </p:nvSpPr>
        <p:spPr>
          <a:xfrm rot="10257367">
            <a:off x="-1157379" y="-319219"/>
            <a:ext cx="2569545" cy="1276886"/>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35"/>
        <p:cNvGrpSpPr/>
        <p:nvPr/>
      </p:nvGrpSpPr>
      <p:grpSpPr>
        <a:xfrm>
          <a:off x="0" y="0"/>
          <a:ext cx="0" cy="0"/>
          <a:chOff x="0" y="0"/>
          <a:chExt cx="0" cy="0"/>
        </a:xfrm>
      </p:grpSpPr>
      <p:sp>
        <p:nvSpPr>
          <p:cNvPr id="236" name="Google Shape;236;p20"/>
          <p:cNvSpPr txBox="1">
            <a:spLocks noGrp="1"/>
          </p:cNvSpPr>
          <p:nvPr>
            <p:ph type="title" hasCustomPrompt="1"/>
          </p:nvPr>
        </p:nvSpPr>
        <p:spPr>
          <a:xfrm>
            <a:off x="819594" y="609088"/>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7" name="Google Shape;237;p20"/>
          <p:cNvSpPr txBox="1">
            <a:spLocks noGrp="1"/>
          </p:cNvSpPr>
          <p:nvPr>
            <p:ph type="subTitle" idx="1"/>
          </p:nvPr>
        </p:nvSpPr>
        <p:spPr>
          <a:xfrm>
            <a:off x="819606" y="1268037"/>
            <a:ext cx="3492600" cy="3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38" name="Google Shape;238;p20"/>
          <p:cNvSpPr txBox="1">
            <a:spLocks noGrp="1"/>
          </p:cNvSpPr>
          <p:nvPr>
            <p:ph type="title" idx="2" hasCustomPrompt="1"/>
          </p:nvPr>
        </p:nvSpPr>
        <p:spPr>
          <a:xfrm>
            <a:off x="2825700" y="2056875"/>
            <a:ext cx="34926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9" name="Google Shape;239;p20"/>
          <p:cNvSpPr txBox="1">
            <a:spLocks noGrp="1"/>
          </p:cNvSpPr>
          <p:nvPr>
            <p:ph type="subTitle" idx="3"/>
          </p:nvPr>
        </p:nvSpPr>
        <p:spPr>
          <a:xfrm>
            <a:off x="2825700" y="2715825"/>
            <a:ext cx="3492600" cy="3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40" name="Google Shape;240;p20"/>
          <p:cNvSpPr txBox="1">
            <a:spLocks noGrp="1"/>
          </p:cNvSpPr>
          <p:nvPr>
            <p:ph type="title" idx="4" hasCustomPrompt="1"/>
          </p:nvPr>
        </p:nvSpPr>
        <p:spPr>
          <a:xfrm>
            <a:off x="4831506" y="3504663"/>
            <a:ext cx="3492900" cy="768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1" name="Google Shape;241;p20"/>
          <p:cNvSpPr txBox="1">
            <a:spLocks noGrp="1"/>
          </p:cNvSpPr>
          <p:nvPr>
            <p:ph type="subTitle" idx="5"/>
          </p:nvPr>
        </p:nvSpPr>
        <p:spPr>
          <a:xfrm>
            <a:off x="4831656" y="4163612"/>
            <a:ext cx="3492600" cy="37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42" name="Google Shape;242;p20"/>
          <p:cNvGrpSpPr/>
          <p:nvPr/>
        </p:nvGrpSpPr>
        <p:grpSpPr>
          <a:xfrm rot="-907378">
            <a:off x="7389735" y="-655148"/>
            <a:ext cx="2755700" cy="2389288"/>
            <a:chOff x="9742682" y="776379"/>
            <a:chExt cx="2755610" cy="2389209"/>
          </a:xfrm>
        </p:grpSpPr>
        <p:sp>
          <p:nvSpPr>
            <p:cNvPr id="243" name="Google Shape;243;p20"/>
            <p:cNvSpPr/>
            <p:nvPr/>
          </p:nvSpPr>
          <p:spPr>
            <a:xfrm rot="6186621" flipH="1">
              <a:off x="10171936" y="777221"/>
              <a:ext cx="1897101" cy="2387526"/>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0"/>
            <p:cNvSpPr/>
            <p:nvPr/>
          </p:nvSpPr>
          <p:spPr>
            <a:xfrm rot="6186784" flipH="1">
              <a:off x="10480422" y="945936"/>
              <a:ext cx="1461245" cy="183875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20"/>
          <p:cNvSpPr/>
          <p:nvPr/>
        </p:nvSpPr>
        <p:spPr>
          <a:xfrm rot="4426059">
            <a:off x="-958757" y="3253573"/>
            <a:ext cx="3075658" cy="1528389"/>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0"/>
          <p:cNvSpPr/>
          <p:nvPr/>
        </p:nvSpPr>
        <p:spPr>
          <a:xfrm>
            <a:off x="427938" y="226145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0"/>
          <p:cNvSpPr/>
          <p:nvPr/>
        </p:nvSpPr>
        <p:spPr>
          <a:xfrm rot="10345325">
            <a:off x="6688888" y="1037217"/>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0"/>
          <p:cNvSpPr/>
          <p:nvPr/>
        </p:nvSpPr>
        <p:spPr>
          <a:xfrm rot="709509">
            <a:off x="1644788" y="433558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0"/>
          <p:cNvSpPr/>
          <p:nvPr/>
        </p:nvSpPr>
        <p:spPr>
          <a:xfrm rot="-1471015">
            <a:off x="7887453" y="1799110"/>
            <a:ext cx="734711" cy="555556"/>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0"/>
          <p:cNvSpPr/>
          <p:nvPr/>
        </p:nvSpPr>
        <p:spPr>
          <a:xfrm rot="4426181">
            <a:off x="-630904" y="3683369"/>
            <a:ext cx="2155107" cy="1071059"/>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0"/>
          <p:cNvSpPr/>
          <p:nvPr/>
        </p:nvSpPr>
        <p:spPr>
          <a:xfrm rot="1341987">
            <a:off x="6729505" y="236215"/>
            <a:ext cx="592809" cy="573005"/>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3"/>
          <p:cNvSpPr txBox="1">
            <a:spLocks noGrp="1"/>
          </p:cNvSpPr>
          <p:nvPr>
            <p:ph type="title"/>
          </p:nvPr>
        </p:nvSpPr>
        <p:spPr>
          <a:xfrm>
            <a:off x="933075" y="2474401"/>
            <a:ext cx="4067400" cy="841800"/>
          </a:xfrm>
          <a:prstGeom prst="rect">
            <a:avLst/>
          </a:prstGeom>
        </p:spPr>
        <p:txBody>
          <a:bodyPr spcFirstLastPara="1" wrap="square" lIns="91425" tIns="91425" rIns="91425" bIns="91425" anchor="t" anchorCtr="0">
            <a:noAutofit/>
          </a:bodyPr>
          <a:lstStyle>
            <a:lvl1pPr lvl="0" algn="r">
              <a:spcBef>
                <a:spcPts val="0"/>
              </a:spcBef>
              <a:spcAft>
                <a:spcPts val="0"/>
              </a:spcAft>
              <a:buSzPts val="3600"/>
              <a:buNone/>
              <a:defRPr sz="5000">
                <a:latin typeface="Poppins"/>
                <a:ea typeface="Poppins"/>
                <a:cs typeface="Poppins"/>
                <a:sym typeface="Poppin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2977734" y="1827299"/>
            <a:ext cx="2022600" cy="841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 name="Google Shape;26;p3"/>
          <p:cNvSpPr>
            <a:spLocks noGrp="1"/>
          </p:cNvSpPr>
          <p:nvPr>
            <p:ph type="pic" idx="3"/>
          </p:nvPr>
        </p:nvSpPr>
        <p:spPr>
          <a:xfrm>
            <a:off x="5510325" y="17775"/>
            <a:ext cx="3633600" cy="5186100"/>
          </a:xfrm>
          <a:prstGeom prst="rect">
            <a:avLst/>
          </a:prstGeom>
          <a:noFill/>
          <a:ln>
            <a:noFill/>
          </a:ln>
        </p:spPr>
      </p:sp>
      <p:sp>
        <p:nvSpPr>
          <p:cNvPr id="27" name="Google Shape;27;p3"/>
          <p:cNvSpPr/>
          <p:nvPr/>
        </p:nvSpPr>
        <p:spPr>
          <a:xfrm rot="5400000" flipH="1">
            <a:off x="-1485195" y="386687"/>
            <a:ext cx="2688126" cy="1335812"/>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flipH="1">
            <a:off x="-1423834" y="250565"/>
            <a:ext cx="3141959" cy="1561460"/>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4501133" flipH="1">
            <a:off x="1147486" y="3845607"/>
            <a:ext cx="2090797" cy="3448311"/>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57100" y="2061588"/>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174575" y="253000"/>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920412">
            <a:off x="4592551" y="4311501"/>
            <a:ext cx="457677" cy="769177"/>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2"/>
        <p:cNvGrpSpPr/>
        <p:nvPr/>
      </p:nvGrpSpPr>
      <p:grpSpPr>
        <a:xfrm>
          <a:off x="0" y="0"/>
          <a:ext cx="0" cy="0"/>
          <a:chOff x="0" y="0"/>
          <a:chExt cx="0" cy="0"/>
        </a:xfrm>
      </p:grpSpPr>
      <p:sp>
        <p:nvSpPr>
          <p:cNvPr id="253" name="Google Shape;253;p21"/>
          <p:cNvSpPr txBox="1">
            <a:spLocks noGrp="1"/>
          </p:cNvSpPr>
          <p:nvPr>
            <p:ph type="title"/>
          </p:nvPr>
        </p:nvSpPr>
        <p:spPr>
          <a:xfrm>
            <a:off x="3483775" y="1081732"/>
            <a:ext cx="49470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 name="Google Shape;254;p21"/>
          <p:cNvSpPr txBox="1">
            <a:spLocks noGrp="1"/>
          </p:cNvSpPr>
          <p:nvPr>
            <p:ph type="subTitle" idx="1"/>
          </p:nvPr>
        </p:nvSpPr>
        <p:spPr>
          <a:xfrm>
            <a:off x="3483775" y="1908618"/>
            <a:ext cx="4947000" cy="96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55" name="Google Shape;255;p21"/>
          <p:cNvSpPr txBox="1"/>
          <p:nvPr/>
        </p:nvSpPr>
        <p:spPr>
          <a:xfrm>
            <a:off x="3484375" y="3356664"/>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b="1">
                <a:solidFill>
                  <a:schemeClr val="dk1"/>
                </a:solidFill>
                <a:latin typeface="Cabin"/>
                <a:ea typeface="Cabin"/>
                <a:cs typeface="Cabin"/>
                <a:sym typeface="Cabin"/>
              </a:rPr>
              <a:t>CREDITS:</a:t>
            </a:r>
            <a:r>
              <a:rPr lang="en" sz="1200">
                <a:solidFill>
                  <a:schemeClr val="dk1"/>
                </a:solidFill>
                <a:latin typeface="Cabin"/>
                <a:ea typeface="Cabin"/>
                <a:cs typeface="Cabin"/>
                <a:sym typeface="Cabin"/>
              </a:rPr>
              <a:t> This presentation template was created by </a:t>
            </a:r>
            <a:r>
              <a:rPr lang="en" sz="1200" b="1">
                <a:solidFill>
                  <a:schemeClr val="hlink"/>
                </a:solidFill>
                <a:uFill>
                  <a:noFill/>
                </a:uFill>
                <a:latin typeface="Cabin"/>
                <a:ea typeface="Cabin"/>
                <a:cs typeface="Cabin"/>
                <a:sym typeface="Cabin"/>
                <a:hlinkClick r:id="rId2"/>
              </a:rPr>
              <a:t>Slidesgo</a:t>
            </a:r>
            <a:r>
              <a:rPr lang="en" sz="1200">
                <a:solidFill>
                  <a:schemeClr val="dk1"/>
                </a:solidFill>
                <a:latin typeface="Cabin"/>
                <a:ea typeface="Cabin"/>
                <a:cs typeface="Cabin"/>
                <a:sym typeface="Cabin"/>
              </a:rPr>
              <a:t>, and includes icons by </a:t>
            </a:r>
            <a:r>
              <a:rPr lang="en" sz="12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n" sz="1200">
                <a:solidFill>
                  <a:schemeClr val="dk1"/>
                </a:solidFill>
                <a:latin typeface="Cabin"/>
                <a:ea typeface="Cabin"/>
                <a:cs typeface="Cabin"/>
                <a:sym typeface="Cabin"/>
              </a:rPr>
              <a:t>, and infographics &amp; images by </a:t>
            </a:r>
            <a:r>
              <a:rPr lang="en" sz="12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r>
              <a:rPr lang="en" sz="1200" b="1">
                <a:solidFill>
                  <a:schemeClr val="dk1"/>
                </a:solidFill>
                <a:latin typeface="Cabin"/>
                <a:ea typeface="Cabin"/>
                <a:cs typeface="Cabin"/>
                <a:sym typeface="Cabin"/>
              </a:rPr>
              <a:t> </a:t>
            </a:r>
            <a:endParaRPr sz="1200" b="1">
              <a:solidFill>
                <a:schemeClr val="dk1"/>
              </a:solidFill>
              <a:latin typeface="Cabin"/>
              <a:ea typeface="Cabin"/>
              <a:cs typeface="Cabin"/>
              <a:sym typeface="Cabin"/>
            </a:endParaRPr>
          </a:p>
        </p:txBody>
      </p:sp>
      <p:sp>
        <p:nvSpPr>
          <p:cNvPr id="256" name="Google Shape;256;p21"/>
          <p:cNvSpPr>
            <a:spLocks noGrp="1"/>
          </p:cNvSpPr>
          <p:nvPr>
            <p:ph type="pic" idx="2"/>
          </p:nvPr>
        </p:nvSpPr>
        <p:spPr>
          <a:xfrm>
            <a:off x="112291" y="441714"/>
            <a:ext cx="3062100" cy="4273200"/>
          </a:xfrm>
          <a:prstGeom prst="rect">
            <a:avLst/>
          </a:prstGeom>
          <a:noFill/>
          <a:ln>
            <a:noFill/>
          </a:ln>
        </p:spPr>
      </p:sp>
      <p:sp>
        <p:nvSpPr>
          <p:cNvPr id="257" name="Google Shape;257;p21"/>
          <p:cNvSpPr/>
          <p:nvPr/>
        </p:nvSpPr>
        <p:spPr>
          <a:xfrm flipH="1">
            <a:off x="8697741" y="321160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1"/>
          <p:cNvSpPr/>
          <p:nvPr/>
        </p:nvSpPr>
        <p:spPr>
          <a:xfrm>
            <a:off x="4832435" y="4745150"/>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1"/>
          <p:cNvSpPr/>
          <p:nvPr/>
        </p:nvSpPr>
        <p:spPr>
          <a:xfrm rot="-8560096">
            <a:off x="7180068" y="166003"/>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1"/>
          <p:cNvSpPr/>
          <p:nvPr/>
        </p:nvSpPr>
        <p:spPr>
          <a:xfrm>
            <a:off x="8337975" y="464555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rot="-5400000">
            <a:off x="8221105" y="-1088308"/>
            <a:ext cx="1863152" cy="3072860"/>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rot="-5400000">
            <a:off x="8377475" y="-1002234"/>
            <a:ext cx="1550409" cy="2557059"/>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3"/>
        <p:cNvGrpSpPr/>
        <p:nvPr/>
      </p:nvGrpSpPr>
      <p:grpSpPr>
        <a:xfrm>
          <a:off x="0" y="0"/>
          <a:ext cx="0" cy="0"/>
          <a:chOff x="0" y="0"/>
          <a:chExt cx="0" cy="0"/>
        </a:xfrm>
      </p:grpSpPr>
      <p:grpSp>
        <p:nvGrpSpPr>
          <p:cNvPr id="264" name="Google Shape;264;p22"/>
          <p:cNvGrpSpPr/>
          <p:nvPr/>
        </p:nvGrpSpPr>
        <p:grpSpPr>
          <a:xfrm rot="-907378">
            <a:off x="2150960" y="-1452398"/>
            <a:ext cx="2755700" cy="2389288"/>
            <a:chOff x="9742682" y="776379"/>
            <a:chExt cx="2755610" cy="2389209"/>
          </a:xfrm>
        </p:grpSpPr>
        <p:sp>
          <p:nvSpPr>
            <p:cNvPr id="265" name="Google Shape;265;p22"/>
            <p:cNvSpPr/>
            <p:nvPr/>
          </p:nvSpPr>
          <p:spPr>
            <a:xfrm rot="6186621" flipH="1">
              <a:off x="10171936" y="777221"/>
              <a:ext cx="1897101" cy="2387526"/>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2"/>
            <p:cNvSpPr/>
            <p:nvPr/>
          </p:nvSpPr>
          <p:spPr>
            <a:xfrm rot="6186784" flipH="1">
              <a:off x="10480422" y="945936"/>
              <a:ext cx="1461245" cy="183875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2"/>
          <p:cNvSpPr/>
          <p:nvPr/>
        </p:nvSpPr>
        <p:spPr>
          <a:xfrm rot="-973941">
            <a:off x="7002480" y="3839798"/>
            <a:ext cx="3075658" cy="1528389"/>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p:nvPr/>
        </p:nvSpPr>
        <p:spPr>
          <a:xfrm>
            <a:off x="427938" y="226145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2"/>
          <p:cNvSpPr/>
          <p:nvPr/>
        </p:nvSpPr>
        <p:spPr>
          <a:xfrm rot="10345325">
            <a:off x="-478762" y="4677292"/>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2"/>
          <p:cNvSpPr/>
          <p:nvPr/>
        </p:nvSpPr>
        <p:spPr>
          <a:xfrm rot="709509">
            <a:off x="8512601" y="2853913"/>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2"/>
          <p:cNvSpPr/>
          <p:nvPr/>
        </p:nvSpPr>
        <p:spPr>
          <a:xfrm rot="-1471015">
            <a:off x="148403" y="1147635"/>
            <a:ext cx="734711" cy="555556"/>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2"/>
          <p:cNvSpPr/>
          <p:nvPr/>
        </p:nvSpPr>
        <p:spPr>
          <a:xfrm rot="-973819">
            <a:off x="7663886" y="4200886"/>
            <a:ext cx="2155107" cy="1071059"/>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2"/>
          <p:cNvSpPr/>
          <p:nvPr/>
        </p:nvSpPr>
        <p:spPr>
          <a:xfrm rot="1341987">
            <a:off x="8445030" y="183315"/>
            <a:ext cx="592809" cy="573005"/>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4"/>
        <p:cNvGrpSpPr/>
        <p:nvPr/>
      </p:nvGrpSpPr>
      <p:grpSpPr>
        <a:xfrm>
          <a:off x="0" y="0"/>
          <a:ext cx="0" cy="0"/>
          <a:chOff x="0" y="0"/>
          <a:chExt cx="0" cy="0"/>
        </a:xfrm>
      </p:grpSpPr>
      <p:sp>
        <p:nvSpPr>
          <p:cNvPr id="275" name="Google Shape;275;p23"/>
          <p:cNvSpPr/>
          <p:nvPr/>
        </p:nvSpPr>
        <p:spPr>
          <a:xfrm>
            <a:off x="8430769" y="12797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1024" y="3710425"/>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rot="709509">
            <a:off x="8504720" y="320578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rot="-10345325" flipH="1">
            <a:off x="8745000" y="1265280"/>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rot="-636665" flipH="1">
            <a:off x="8624262" y="3994244"/>
            <a:ext cx="1802896" cy="226896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rot="8560096" flipH="1">
            <a:off x="206319" y="1342178"/>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flipH="1">
            <a:off x="126973" y="4658775"/>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rot="5400000" flipH="1">
            <a:off x="-1412433" y="-1761736"/>
            <a:ext cx="2341580" cy="3861922"/>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rot="5400000" flipH="1">
            <a:off x="-1225177" y="-1834490"/>
            <a:ext cx="1967072" cy="3244255"/>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87"/>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88"/>
        <p:cNvGrpSpPr/>
        <p:nvPr/>
      </p:nvGrpSpPr>
      <p:grpSpPr>
        <a:xfrm>
          <a:off x="0" y="0"/>
          <a:ext cx="0" cy="0"/>
          <a:chOff x="0" y="0"/>
          <a:chExt cx="0" cy="0"/>
        </a:xfrm>
      </p:grpSpPr>
      <p:sp>
        <p:nvSpPr>
          <p:cNvPr id="289" name="Google Shape;289;p2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215751"/>
            <a:ext cx="7704000" cy="320400"/>
          </a:xfrm>
          <a:prstGeom prst="rect">
            <a:avLst/>
          </a:prstGeom>
        </p:spPr>
        <p:txBody>
          <a:bodyPr spcFirstLastPara="1" wrap="square" lIns="91425" tIns="91425" rIns="91425" bIns="91425" anchor="t" anchorCtr="0">
            <a:noAutofit/>
          </a:bodyPr>
          <a:lstStyle>
            <a:lvl1pPr marL="457200" lvl="0" indent="-304800" algn="ctr" rtl="0">
              <a:lnSpc>
                <a:spcPct val="115000"/>
              </a:lnSpc>
              <a:spcBef>
                <a:spcPts val="0"/>
              </a:spcBef>
              <a:spcAft>
                <a:spcPts val="0"/>
              </a:spcAft>
              <a:buSzPts val="1200"/>
              <a:buFont typeface="Nunito Light"/>
              <a:buChar char="●"/>
              <a:defRPr sz="1000"/>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36" name="Google Shape;36;p4"/>
          <p:cNvSpPr/>
          <p:nvPr/>
        </p:nvSpPr>
        <p:spPr>
          <a:xfrm rot="-3664470">
            <a:off x="-1273627" y="3308770"/>
            <a:ext cx="2329860" cy="2139474"/>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rot="-2312576" flipH="1">
            <a:off x="8243885" y="-794192"/>
            <a:ext cx="1897139" cy="2387420"/>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2312559" flipH="1">
            <a:off x="8461840" y="-557564"/>
            <a:ext cx="1461244" cy="1838840"/>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rot="9587997">
            <a:off x="-653029" y="62790"/>
            <a:ext cx="1162794" cy="776365"/>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8048075" y="4449748"/>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628376" y="3215009"/>
            <a:ext cx="340971" cy="573041"/>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546243" y="4015079"/>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5" name="Google Shape;45;p5"/>
          <p:cNvSpPr txBox="1">
            <a:spLocks noGrp="1"/>
          </p:cNvSpPr>
          <p:nvPr>
            <p:ph type="subTitle" idx="1"/>
          </p:nvPr>
        </p:nvSpPr>
        <p:spPr>
          <a:xfrm>
            <a:off x="4923137" y="2498771"/>
            <a:ext cx="2505600" cy="14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6" name="Google Shape;46;p5"/>
          <p:cNvSpPr txBox="1">
            <a:spLocks noGrp="1"/>
          </p:cNvSpPr>
          <p:nvPr>
            <p:ph type="subTitle" idx="2"/>
          </p:nvPr>
        </p:nvSpPr>
        <p:spPr>
          <a:xfrm>
            <a:off x="1715263" y="2498771"/>
            <a:ext cx="2505600" cy="142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7" name="Google Shape;47;p5"/>
          <p:cNvSpPr txBox="1">
            <a:spLocks noGrp="1"/>
          </p:cNvSpPr>
          <p:nvPr>
            <p:ph type="subTitle" idx="3"/>
          </p:nvPr>
        </p:nvSpPr>
        <p:spPr>
          <a:xfrm>
            <a:off x="1715275" y="2210947"/>
            <a:ext cx="2505600" cy="39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8" name="Google Shape;48;p5"/>
          <p:cNvSpPr txBox="1">
            <a:spLocks noGrp="1"/>
          </p:cNvSpPr>
          <p:nvPr>
            <p:ph type="subTitle" idx="4"/>
          </p:nvPr>
        </p:nvSpPr>
        <p:spPr>
          <a:xfrm>
            <a:off x="4923150" y="2210947"/>
            <a:ext cx="2505600" cy="3999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1600">
                <a:solidFill>
                  <a:schemeClr val="dk1"/>
                </a:solidFill>
                <a:latin typeface="Poppins Black"/>
                <a:ea typeface="Poppins Black"/>
                <a:cs typeface="Poppins Black"/>
                <a:sym typeface="Poppins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9" name="Google Shape;49;p5"/>
          <p:cNvSpPr/>
          <p:nvPr/>
        </p:nvSpPr>
        <p:spPr>
          <a:xfrm rot="-5762646">
            <a:off x="8381003" y="-1424356"/>
            <a:ext cx="1987223" cy="3277488"/>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rot="-5763112">
            <a:off x="8614269" y="-903708"/>
            <a:ext cx="1401498" cy="2311464"/>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rot="899915" flipH="1">
            <a:off x="-880099" y="4287509"/>
            <a:ext cx="2688135" cy="1335817"/>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899899" flipH="1">
            <a:off x="-1054846" y="3890217"/>
            <a:ext cx="3141867" cy="1561443"/>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64963" y="351027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400212" y="4384437"/>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rot="709509">
            <a:off x="8612376" y="282668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2925617">
            <a:off x="251255" y="333605"/>
            <a:ext cx="734691"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6"/>
          <p:cNvSpPr/>
          <p:nvPr/>
        </p:nvSpPr>
        <p:spPr>
          <a:xfrm rot="4171288" flipH="1">
            <a:off x="-1175896" y="-1310238"/>
            <a:ext cx="1987195" cy="3277443"/>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4171663" flipH="1">
            <a:off x="-813005" y="-820178"/>
            <a:ext cx="1401534" cy="2311524"/>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899915">
            <a:off x="7614468" y="4229109"/>
            <a:ext cx="2688135" cy="1335817"/>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899899">
            <a:off x="7335483" y="3831817"/>
            <a:ext cx="3141867" cy="1561443"/>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flipH="1">
            <a:off x="562104" y="464990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36985" y="4027262"/>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rot="709509">
            <a:off x="8612381" y="286433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10345325">
            <a:off x="8259788" y="-173808"/>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
        <p:cNvGrpSpPr/>
        <p:nvPr/>
      </p:nvGrpSpPr>
      <p:grpSpPr>
        <a:xfrm>
          <a:off x="0" y="0"/>
          <a:ext cx="0" cy="0"/>
          <a:chOff x="0" y="0"/>
          <a:chExt cx="0" cy="0"/>
        </a:xfrm>
      </p:grpSpPr>
      <p:sp>
        <p:nvSpPr>
          <p:cNvPr id="68" name="Google Shape;68;p7"/>
          <p:cNvSpPr txBox="1">
            <a:spLocks noGrp="1"/>
          </p:cNvSpPr>
          <p:nvPr>
            <p:ph type="title"/>
          </p:nvPr>
        </p:nvSpPr>
        <p:spPr>
          <a:xfrm>
            <a:off x="4461350" y="980150"/>
            <a:ext cx="3234000" cy="1238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7"/>
          <p:cNvSpPr txBox="1">
            <a:spLocks noGrp="1"/>
          </p:cNvSpPr>
          <p:nvPr>
            <p:ph type="subTitle" idx="1"/>
          </p:nvPr>
        </p:nvSpPr>
        <p:spPr>
          <a:xfrm>
            <a:off x="4461350" y="2165950"/>
            <a:ext cx="3732900" cy="199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70" name="Google Shape;70;p7"/>
          <p:cNvSpPr>
            <a:spLocks noGrp="1"/>
          </p:cNvSpPr>
          <p:nvPr>
            <p:ph type="pic" idx="2"/>
          </p:nvPr>
        </p:nvSpPr>
        <p:spPr>
          <a:xfrm>
            <a:off x="-47575" y="0"/>
            <a:ext cx="3831000" cy="5143500"/>
          </a:xfrm>
          <a:prstGeom prst="rect">
            <a:avLst/>
          </a:prstGeom>
          <a:noFill/>
          <a:ln>
            <a:noFill/>
          </a:ln>
        </p:spPr>
      </p:sp>
      <p:sp>
        <p:nvSpPr>
          <p:cNvPr id="71" name="Google Shape;71;p7"/>
          <p:cNvSpPr/>
          <p:nvPr/>
        </p:nvSpPr>
        <p:spPr>
          <a:xfrm rot="5877146">
            <a:off x="7777092" y="-1545432"/>
            <a:ext cx="2403009" cy="3024218"/>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rot="-6415026">
            <a:off x="7872903" y="3910371"/>
            <a:ext cx="2049896" cy="3380853"/>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rot="-6415026">
            <a:off x="7717670" y="3646777"/>
            <a:ext cx="2049896" cy="3380853"/>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2925617">
            <a:off x="8325630" y="1547380"/>
            <a:ext cx="734691"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a:off x="5246775" y="175538"/>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6"/>
        <p:cNvGrpSpPr/>
        <p:nvPr/>
      </p:nvGrpSpPr>
      <p:grpSpPr>
        <a:xfrm>
          <a:off x="0" y="0"/>
          <a:ext cx="0" cy="0"/>
          <a:chOff x="0" y="0"/>
          <a:chExt cx="0" cy="0"/>
        </a:xfrm>
      </p:grpSpPr>
      <p:sp>
        <p:nvSpPr>
          <p:cNvPr id="77" name="Google Shape;77;p8"/>
          <p:cNvSpPr/>
          <p:nvPr/>
        </p:nvSpPr>
        <p:spPr>
          <a:xfrm rot="-6515820">
            <a:off x="-860139" y="-756862"/>
            <a:ext cx="2191676" cy="2758252"/>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rot="-6515768">
            <a:off x="-619776" y="-342708"/>
            <a:ext cx="1604121" cy="2018807"/>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80" name="Google Shape;80;p8"/>
          <p:cNvSpPr/>
          <p:nvPr/>
        </p:nvSpPr>
        <p:spPr>
          <a:xfrm rot="5025098" flipH="1">
            <a:off x="8274232" y="4068752"/>
            <a:ext cx="1541183" cy="1415244"/>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rot="5405646" flipH="1">
            <a:off x="7832655" y="3809257"/>
            <a:ext cx="1843980" cy="1693298"/>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7360625" y="4790063"/>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rot="-8560096">
            <a:off x="1430680" y="223965"/>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a:off x="357700" y="4489875"/>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8370628" y="154913"/>
            <a:ext cx="457670" cy="769166"/>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207993" y="1981118"/>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rot="1920412">
            <a:off x="7743901" y="62826"/>
            <a:ext cx="457677" cy="769177"/>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8504500" y="300665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9"/>
        <p:cNvGrpSpPr/>
        <p:nvPr/>
      </p:nvGrpSpPr>
      <p:grpSpPr>
        <a:xfrm>
          <a:off x="0" y="0"/>
          <a:ext cx="0" cy="0"/>
          <a:chOff x="0" y="0"/>
          <a:chExt cx="0" cy="0"/>
        </a:xfrm>
      </p:grpSpPr>
      <p:sp>
        <p:nvSpPr>
          <p:cNvPr id="90" name="Google Shape;90;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91" name="Google Shape;91;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2" name="Google Shape;92;p9"/>
          <p:cNvSpPr/>
          <p:nvPr/>
        </p:nvSpPr>
        <p:spPr>
          <a:xfrm rot="5762646" flipH="1">
            <a:off x="-1097772" y="-1424356"/>
            <a:ext cx="1987223" cy="3277488"/>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5763112" flipH="1">
            <a:off x="-745313" y="-903708"/>
            <a:ext cx="1401498" cy="2311464"/>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rot="-899915">
            <a:off x="7462418" y="4287509"/>
            <a:ext cx="2688135" cy="1335817"/>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rot="-899899">
            <a:off x="7183433" y="3890217"/>
            <a:ext cx="3141867" cy="1561443"/>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flipH="1">
            <a:off x="371579" y="3824600"/>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226302" y="4384437"/>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rot="709509">
            <a:off x="1391031" y="38738"/>
            <a:ext cx="457672" cy="769169"/>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rot="-2925617">
            <a:off x="8284507" y="333605"/>
            <a:ext cx="734691" cy="555553"/>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p:nvPr/>
        </p:nvSpPr>
        <p:spPr>
          <a:xfrm rot="-6515820">
            <a:off x="-1209889" y="-1026549"/>
            <a:ext cx="2191676" cy="2758252"/>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rot="-6515768">
            <a:off x="-969526" y="-612395"/>
            <a:ext cx="1604121" cy="2018807"/>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4" name="Google Shape;104;p10"/>
          <p:cNvSpPr/>
          <p:nvPr/>
        </p:nvSpPr>
        <p:spPr>
          <a:xfrm rot="3566507" flipH="1">
            <a:off x="8605138" y="1864607"/>
            <a:ext cx="1541042" cy="1415115"/>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rot="3947167" flipH="1">
            <a:off x="8139739" y="1735245"/>
            <a:ext cx="1843813" cy="1693144"/>
          </a:xfrm>
          <a:custGeom>
            <a:avLst/>
            <a:gdLst/>
            <a:ahLst/>
            <a:cxnLst/>
            <a:rect l="l" t="t" r="r" b="b"/>
            <a:pathLst>
              <a:path w="93189" h="85574" extrusionOk="0">
                <a:moveTo>
                  <a:pt x="91903" y="802"/>
                </a:moveTo>
                <a:cubicBezTo>
                  <a:pt x="93188" y="6774"/>
                  <a:pt x="90763" y="12950"/>
                  <a:pt x="87361" y="17994"/>
                </a:cubicBezTo>
                <a:cubicBezTo>
                  <a:pt x="83969" y="23048"/>
                  <a:pt x="79601" y="27378"/>
                  <a:pt x="76248" y="32471"/>
                </a:cubicBezTo>
                <a:cubicBezTo>
                  <a:pt x="67976" y="45053"/>
                  <a:pt x="66333" y="61617"/>
                  <a:pt x="56128" y="72691"/>
                </a:cubicBezTo>
                <a:cubicBezTo>
                  <a:pt x="53586" y="75445"/>
                  <a:pt x="50610" y="77755"/>
                  <a:pt x="47382" y="79630"/>
                </a:cubicBezTo>
                <a:cubicBezTo>
                  <a:pt x="40685" y="83524"/>
                  <a:pt x="32558" y="85573"/>
                  <a:pt x="25068" y="83524"/>
                </a:cubicBezTo>
                <a:cubicBezTo>
                  <a:pt x="15395" y="80896"/>
                  <a:pt x="8592" y="72073"/>
                  <a:pt x="4591" y="62854"/>
                </a:cubicBezTo>
                <a:cubicBezTo>
                  <a:pt x="1788" y="56408"/>
                  <a:pt x="0" y="49411"/>
                  <a:pt x="329" y="42395"/>
                </a:cubicBezTo>
                <a:cubicBezTo>
                  <a:pt x="986" y="42502"/>
                  <a:pt x="1189" y="41786"/>
                  <a:pt x="1721" y="41400"/>
                </a:cubicBezTo>
                <a:cubicBezTo>
                  <a:pt x="1711" y="50609"/>
                  <a:pt x="4475" y="59819"/>
                  <a:pt x="9558" y="67502"/>
                </a:cubicBezTo>
                <a:cubicBezTo>
                  <a:pt x="12399" y="71783"/>
                  <a:pt x="16081" y="75697"/>
                  <a:pt x="20807" y="77726"/>
                </a:cubicBezTo>
                <a:cubicBezTo>
                  <a:pt x="25513" y="79756"/>
                  <a:pt x="31021" y="79736"/>
                  <a:pt x="35795" y="77852"/>
                </a:cubicBezTo>
                <a:cubicBezTo>
                  <a:pt x="40559" y="75967"/>
                  <a:pt x="44551" y="72295"/>
                  <a:pt x="47034" y="67811"/>
                </a:cubicBezTo>
                <a:cubicBezTo>
                  <a:pt x="49083" y="64081"/>
                  <a:pt x="50127" y="59848"/>
                  <a:pt x="52224" y="56147"/>
                </a:cubicBezTo>
                <a:cubicBezTo>
                  <a:pt x="56466" y="48706"/>
                  <a:pt x="64622" y="44086"/>
                  <a:pt x="68700" y="36558"/>
                </a:cubicBezTo>
                <a:cubicBezTo>
                  <a:pt x="70450" y="33321"/>
                  <a:pt x="71397" y="29658"/>
                  <a:pt x="73378" y="26576"/>
                </a:cubicBezTo>
                <a:cubicBezTo>
                  <a:pt x="76605" y="21531"/>
                  <a:pt x="82230" y="18516"/>
                  <a:pt x="85805" y="13732"/>
                </a:cubicBezTo>
                <a:cubicBezTo>
                  <a:pt x="88656" y="9925"/>
                  <a:pt x="90057" y="5064"/>
                  <a:pt x="89680" y="319"/>
                </a:cubicBezTo>
                <a:cubicBezTo>
                  <a:pt x="90164" y="0"/>
                  <a:pt x="91323" y="725"/>
                  <a:pt x="91903" y="80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8672450" y="1173188"/>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rot="-8560096">
            <a:off x="229868" y="3913940"/>
            <a:ext cx="302236" cy="22059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0"/>
          <p:cNvSpPr/>
          <p:nvPr/>
        </p:nvSpPr>
        <p:spPr>
          <a:xfrm>
            <a:off x="84575" y="3022387"/>
            <a:ext cx="592814" cy="573010"/>
          </a:xfrm>
          <a:custGeom>
            <a:avLst/>
            <a:gdLst/>
            <a:ahLst/>
            <a:cxnLst/>
            <a:rect l="l" t="t" r="r" b="b"/>
            <a:pathLst>
              <a:path w="14458" h="13975" extrusionOk="0">
                <a:moveTo>
                  <a:pt x="14351" y="8891"/>
                </a:moveTo>
                <a:cubicBezTo>
                  <a:pt x="14457" y="9017"/>
                  <a:pt x="14448" y="9249"/>
                  <a:pt x="14370" y="9384"/>
                </a:cubicBezTo>
                <a:cubicBezTo>
                  <a:pt x="13868" y="10273"/>
                  <a:pt x="13191" y="10901"/>
                  <a:pt x="12225" y="11268"/>
                </a:cubicBezTo>
                <a:cubicBezTo>
                  <a:pt x="11490" y="11549"/>
                  <a:pt x="10389" y="11771"/>
                  <a:pt x="9809" y="11075"/>
                </a:cubicBezTo>
                <a:cubicBezTo>
                  <a:pt x="9219" y="10350"/>
                  <a:pt x="9819" y="9345"/>
                  <a:pt x="10408" y="8852"/>
                </a:cubicBezTo>
                <a:cubicBezTo>
                  <a:pt x="11200" y="8186"/>
                  <a:pt x="12138" y="8176"/>
                  <a:pt x="13095" y="8021"/>
                </a:cubicBezTo>
                <a:cubicBezTo>
                  <a:pt x="12437" y="6736"/>
                  <a:pt x="12070" y="5190"/>
                  <a:pt x="11732" y="3721"/>
                </a:cubicBezTo>
                <a:cubicBezTo>
                  <a:pt x="8756" y="4455"/>
                  <a:pt x="5914" y="5199"/>
                  <a:pt x="3112" y="6475"/>
                </a:cubicBezTo>
                <a:cubicBezTo>
                  <a:pt x="3885" y="7934"/>
                  <a:pt x="4581" y="9452"/>
                  <a:pt x="5161" y="11036"/>
                </a:cubicBezTo>
                <a:lnTo>
                  <a:pt x="5161" y="11046"/>
                </a:lnTo>
                <a:cubicBezTo>
                  <a:pt x="5460" y="11114"/>
                  <a:pt x="5692" y="11433"/>
                  <a:pt x="5528" y="11771"/>
                </a:cubicBezTo>
                <a:cubicBezTo>
                  <a:pt x="5074" y="12757"/>
                  <a:pt x="4223" y="13510"/>
                  <a:pt x="3180" y="13791"/>
                </a:cubicBezTo>
                <a:cubicBezTo>
                  <a:pt x="2745" y="13916"/>
                  <a:pt x="2184" y="13974"/>
                  <a:pt x="1691" y="13878"/>
                </a:cubicBezTo>
                <a:cubicBezTo>
                  <a:pt x="1517" y="13897"/>
                  <a:pt x="1372" y="13849"/>
                  <a:pt x="1266" y="13752"/>
                </a:cubicBezTo>
                <a:cubicBezTo>
                  <a:pt x="1005" y="13636"/>
                  <a:pt x="764" y="13462"/>
                  <a:pt x="599" y="13201"/>
                </a:cubicBezTo>
                <a:cubicBezTo>
                  <a:pt x="0" y="12225"/>
                  <a:pt x="1024" y="11413"/>
                  <a:pt x="1827" y="11065"/>
                </a:cubicBezTo>
                <a:cubicBezTo>
                  <a:pt x="2522" y="10747"/>
                  <a:pt x="3286" y="10640"/>
                  <a:pt x="4020" y="10737"/>
                </a:cubicBezTo>
                <a:cubicBezTo>
                  <a:pt x="2851" y="8456"/>
                  <a:pt x="1952" y="6118"/>
                  <a:pt x="1276" y="3644"/>
                </a:cubicBezTo>
                <a:cubicBezTo>
                  <a:pt x="1256" y="3557"/>
                  <a:pt x="1363" y="3508"/>
                  <a:pt x="1411" y="3586"/>
                </a:cubicBezTo>
                <a:cubicBezTo>
                  <a:pt x="1440" y="3605"/>
                  <a:pt x="1450" y="3644"/>
                  <a:pt x="1469" y="3682"/>
                </a:cubicBezTo>
                <a:cubicBezTo>
                  <a:pt x="1701" y="2639"/>
                  <a:pt x="6127" y="1605"/>
                  <a:pt x="6765" y="1402"/>
                </a:cubicBezTo>
                <a:cubicBezTo>
                  <a:pt x="7693" y="1121"/>
                  <a:pt x="9857" y="0"/>
                  <a:pt x="10891" y="561"/>
                </a:cubicBezTo>
                <a:cubicBezTo>
                  <a:pt x="11597" y="938"/>
                  <a:pt x="11510" y="1952"/>
                  <a:pt x="11800" y="2687"/>
                </a:cubicBezTo>
                <a:lnTo>
                  <a:pt x="11800" y="2687"/>
                </a:lnTo>
                <a:cubicBezTo>
                  <a:pt x="11877" y="2861"/>
                  <a:pt x="11954" y="3015"/>
                  <a:pt x="12080" y="3141"/>
                </a:cubicBezTo>
                <a:cubicBezTo>
                  <a:pt x="12177" y="3247"/>
                  <a:pt x="12196" y="3402"/>
                  <a:pt x="12138" y="3508"/>
                </a:cubicBezTo>
                <a:cubicBezTo>
                  <a:pt x="12428" y="4185"/>
                  <a:pt x="12718" y="4861"/>
                  <a:pt x="13056" y="5528"/>
                </a:cubicBezTo>
                <a:cubicBezTo>
                  <a:pt x="13520" y="6446"/>
                  <a:pt x="14071" y="7316"/>
                  <a:pt x="14361" y="8321"/>
                </a:cubicBezTo>
                <a:cubicBezTo>
                  <a:pt x="14419" y="8514"/>
                  <a:pt x="14361" y="8669"/>
                  <a:pt x="14245" y="8775"/>
                </a:cubicBezTo>
                <a:cubicBezTo>
                  <a:pt x="14283" y="8804"/>
                  <a:pt x="14312" y="8843"/>
                  <a:pt x="14351" y="8891"/>
                </a:cubicBezTo>
                <a:close/>
                <a:moveTo>
                  <a:pt x="11452" y="9413"/>
                </a:moveTo>
                <a:cubicBezTo>
                  <a:pt x="11191" y="9587"/>
                  <a:pt x="10543" y="10157"/>
                  <a:pt x="10969" y="10312"/>
                </a:cubicBezTo>
                <a:cubicBezTo>
                  <a:pt x="10978" y="10312"/>
                  <a:pt x="10988" y="10312"/>
                  <a:pt x="10988" y="10331"/>
                </a:cubicBezTo>
                <a:cubicBezTo>
                  <a:pt x="11606" y="9857"/>
                  <a:pt x="12302" y="9413"/>
                  <a:pt x="12950" y="8978"/>
                </a:cubicBezTo>
                <a:cubicBezTo>
                  <a:pt x="12418" y="8988"/>
                  <a:pt x="11887" y="9123"/>
                  <a:pt x="11452" y="9413"/>
                </a:cubicBezTo>
                <a:close/>
                <a:moveTo>
                  <a:pt x="2909" y="11636"/>
                </a:moveTo>
                <a:cubicBezTo>
                  <a:pt x="2619" y="11703"/>
                  <a:pt x="2348" y="11810"/>
                  <a:pt x="2088" y="11974"/>
                </a:cubicBezTo>
                <a:cubicBezTo>
                  <a:pt x="1914" y="12080"/>
                  <a:pt x="1740" y="12196"/>
                  <a:pt x="1595" y="12331"/>
                </a:cubicBezTo>
                <a:cubicBezTo>
                  <a:pt x="1643" y="12438"/>
                  <a:pt x="1691" y="12534"/>
                  <a:pt x="1740" y="12650"/>
                </a:cubicBezTo>
                <a:cubicBezTo>
                  <a:pt x="2513" y="12293"/>
                  <a:pt x="3276" y="11926"/>
                  <a:pt x="4020" y="11539"/>
                </a:cubicBezTo>
                <a:cubicBezTo>
                  <a:pt x="3653" y="11510"/>
                  <a:pt x="3276" y="11539"/>
                  <a:pt x="2909" y="11636"/>
                </a:cubicBezTo>
                <a:close/>
                <a:moveTo>
                  <a:pt x="7731" y="2136"/>
                </a:moveTo>
                <a:cubicBezTo>
                  <a:pt x="7374" y="2262"/>
                  <a:pt x="3875" y="3305"/>
                  <a:pt x="2426" y="3731"/>
                </a:cubicBezTo>
                <a:cubicBezTo>
                  <a:pt x="2464" y="3769"/>
                  <a:pt x="2493" y="3818"/>
                  <a:pt x="2503" y="3866"/>
                </a:cubicBezTo>
                <a:cubicBezTo>
                  <a:pt x="2590" y="4146"/>
                  <a:pt x="2948" y="4214"/>
                  <a:pt x="3431" y="4165"/>
                </a:cubicBezTo>
                <a:cubicBezTo>
                  <a:pt x="4310" y="3673"/>
                  <a:pt x="5460" y="3402"/>
                  <a:pt x="6485" y="3189"/>
                </a:cubicBezTo>
                <a:cubicBezTo>
                  <a:pt x="7451" y="2774"/>
                  <a:pt x="8272" y="2387"/>
                  <a:pt x="8514" y="2281"/>
                </a:cubicBezTo>
                <a:cubicBezTo>
                  <a:pt x="9451" y="1904"/>
                  <a:pt x="10244" y="1682"/>
                  <a:pt x="11123" y="2001"/>
                </a:cubicBezTo>
                <a:cubicBezTo>
                  <a:pt x="11056" y="1788"/>
                  <a:pt x="10998" y="1614"/>
                  <a:pt x="10949" y="1585"/>
                </a:cubicBezTo>
                <a:cubicBezTo>
                  <a:pt x="10273" y="1015"/>
                  <a:pt x="8427" y="1904"/>
                  <a:pt x="7731" y="213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0"/>
          <p:cNvSpPr/>
          <p:nvPr/>
        </p:nvSpPr>
        <p:spPr>
          <a:xfrm>
            <a:off x="2457178" y="37662"/>
            <a:ext cx="457670" cy="769166"/>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8178155" y="424793"/>
            <a:ext cx="505233" cy="382020"/>
          </a:xfrm>
          <a:custGeom>
            <a:avLst/>
            <a:gdLst/>
            <a:ahLst/>
            <a:cxnLst/>
            <a:rect l="l" t="t" r="r" b="b"/>
            <a:pathLst>
              <a:path w="12322" h="9317" extrusionOk="0">
                <a:moveTo>
                  <a:pt x="9162" y="465"/>
                </a:moveTo>
                <a:cubicBezTo>
                  <a:pt x="8920" y="329"/>
                  <a:pt x="8669" y="214"/>
                  <a:pt x="8427" y="117"/>
                </a:cubicBezTo>
                <a:cubicBezTo>
                  <a:pt x="8128" y="1"/>
                  <a:pt x="7780" y="20"/>
                  <a:pt x="7490" y="165"/>
                </a:cubicBezTo>
                <a:cubicBezTo>
                  <a:pt x="7413" y="136"/>
                  <a:pt x="7345" y="146"/>
                  <a:pt x="7316" y="233"/>
                </a:cubicBezTo>
                <a:cubicBezTo>
                  <a:pt x="7316" y="243"/>
                  <a:pt x="7316" y="262"/>
                  <a:pt x="7306" y="272"/>
                </a:cubicBezTo>
                <a:cubicBezTo>
                  <a:pt x="7287" y="272"/>
                  <a:pt x="7287" y="281"/>
                  <a:pt x="7277" y="281"/>
                </a:cubicBezTo>
                <a:cubicBezTo>
                  <a:pt x="6891" y="629"/>
                  <a:pt x="6736" y="1161"/>
                  <a:pt x="6958" y="1644"/>
                </a:cubicBezTo>
                <a:cubicBezTo>
                  <a:pt x="6958" y="1644"/>
                  <a:pt x="6958" y="1653"/>
                  <a:pt x="6968" y="1653"/>
                </a:cubicBezTo>
                <a:lnTo>
                  <a:pt x="6968" y="1682"/>
                </a:lnTo>
                <a:cubicBezTo>
                  <a:pt x="6543" y="1847"/>
                  <a:pt x="6446" y="2349"/>
                  <a:pt x="6649" y="2707"/>
                </a:cubicBezTo>
                <a:cubicBezTo>
                  <a:pt x="6504" y="3142"/>
                  <a:pt x="6350" y="3577"/>
                  <a:pt x="6166" y="3992"/>
                </a:cubicBezTo>
                <a:cubicBezTo>
                  <a:pt x="5760" y="4929"/>
                  <a:pt x="5132" y="5761"/>
                  <a:pt x="4668" y="6679"/>
                </a:cubicBezTo>
                <a:cubicBezTo>
                  <a:pt x="3141" y="5703"/>
                  <a:pt x="1" y="4185"/>
                  <a:pt x="68" y="6650"/>
                </a:cubicBezTo>
                <a:cubicBezTo>
                  <a:pt x="107" y="7722"/>
                  <a:pt x="1363" y="8350"/>
                  <a:pt x="2185" y="8737"/>
                </a:cubicBezTo>
                <a:cubicBezTo>
                  <a:pt x="3209" y="9220"/>
                  <a:pt x="4311" y="9317"/>
                  <a:pt x="5084" y="8447"/>
                </a:cubicBezTo>
                <a:cubicBezTo>
                  <a:pt x="5267" y="8408"/>
                  <a:pt x="5432" y="8302"/>
                  <a:pt x="5557" y="8157"/>
                </a:cubicBezTo>
                <a:cubicBezTo>
                  <a:pt x="6591" y="6949"/>
                  <a:pt x="7084" y="5026"/>
                  <a:pt x="7345" y="3171"/>
                </a:cubicBezTo>
                <a:cubicBezTo>
                  <a:pt x="7973" y="3383"/>
                  <a:pt x="8621" y="3412"/>
                  <a:pt x="9229" y="3847"/>
                </a:cubicBezTo>
                <a:cubicBezTo>
                  <a:pt x="9935" y="4359"/>
                  <a:pt x="10447" y="5055"/>
                  <a:pt x="10785" y="5877"/>
                </a:cubicBezTo>
                <a:cubicBezTo>
                  <a:pt x="11017" y="6418"/>
                  <a:pt x="11713" y="6215"/>
                  <a:pt x="11819" y="5712"/>
                </a:cubicBezTo>
                <a:cubicBezTo>
                  <a:pt x="12322" y="3451"/>
                  <a:pt x="11162" y="1228"/>
                  <a:pt x="9162" y="465"/>
                </a:cubicBezTo>
                <a:close/>
                <a:moveTo>
                  <a:pt x="2735" y="7645"/>
                </a:moveTo>
                <a:cubicBezTo>
                  <a:pt x="2494" y="7587"/>
                  <a:pt x="967" y="7200"/>
                  <a:pt x="1895" y="6543"/>
                </a:cubicBezTo>
                <a:cubicBezTo>
                  <a:pt x="2233" y="6302"/>
                  <a:pt x="3199" y="7046"/>
                  <a:pt x="3837" y="7635"/>
                </a:cubicBezTo>
                <a:cubicBezTo>
                  <a:pt x="3480" y="7722"/>
                  <a:pt x="3141" y="7751"/>
                  <a:pt x="2735" y="76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rot="1920412">
            <a:off x="6687051" y="12426"/>
            <a:ext cx="457677" cy="769177"/>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8672438" y="4040950"/>
            <a:ext cx="778425" cy="519700"/>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Black"/>
              <a:buNone/>
              <a:defRPr sz="3500">
                <a:solidFill>
                  <a:schemeClr val="dk1"/>
                </a:solidFill>
                <a:latin typeface="Poppins Black"/>
                <a:ea typeface="Poppins Black"/>
                <a:cs typeface="Poppins Black"/>
                <a:sym typeface="Poppins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Cabin"/>
              <a:buChar char="●"/>
              <a:defRPr sz="1200">
                <a:solidFill>
                  <a:schemeClr val="dk1"/>
                </a:solidFill>
                <a:latin typeface="Cabin"/>
                <a:ea typeface="Cabin"/>
                <a:cs typeface="Cabin"/>
                <a:sym typeface="Cabin"/>
              </a:defRPr>
            </a:lvl1pPr>
            <a:lvl2pPr marL="914400" lvl="1"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2pPr>
            <a:lvl3pPr marL="1371600" lvl="2"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3pPr>
            <a:lvl4pPr marL="1828800" lvl="3"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4pPr>
            <a:lvl5pPr marL="2286000" lvl="4"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5pPr>
            <a:lvl6pPr marL="2743200" lvl="5"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6pPr>
            <a:lvl7pPr marL="3200400" lvl="6"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7pPr>
            <a:lvl8pPr marL="3657600" lvl="7" indent="-304800">
              <a:lnSpc>
                <a:spcPct val="100000"/>
              </a:lnSpc>
              <a:spcBef>
                <a:spcPts val="1600"/>
              </a:spcBef>
              <a:spcAft>
                <a:spcPts val="0"/>
              </a:spcAft>
              <a:buClr>
                <a:schemeClr val="dk1"/>
              </a:buClr>
              <a:buSzPts val="1200"/>
              <a:buFont typeface="Cabin"/>
              <a:buChar char="○"/>
              <a:defRPr sz="1200">
                <a:solidFill>
                  <a:schemeClr val="dk1"/>
                </a:solidFill>
                <a:latin typeface="Cabin"/>
                <a:ea typeface="Cabin"/>
                <a:cs typeface="Cabin"/>
                <a:sym typeface="Cabin"/>
              </a:defRPr>
            </a:lvl8pPr>
            <a:lvl9pPr marL="4114800" lvl="8" indent="-304800">
              <a:lnSpc>
                <a:spcPct val="100000"/>
              </a:lnSpc>
              <a:spcBef>
                <a:spcPts val="1600"/>
              </a:spcBef>
              <a:spcAft>
                <a:spcPts val="1600"/>
              </a:spcAft>
              <a:buClr>
                <a:schemeClr val="dk1"/>
              </a:buClr>
              <a:buSzPts val="1200"/>
              <a:buFont typeface="Cabin"/>
              <a:buChar char="■"/>
              <a:defRPr sz="1200">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4"/>
        <p:cNvGrpSpPr/>
        <p:nvPr/>
      </p:nvGrpSpPr>
      <p:grpSpPr>
        <a:xfrm>
          <a:off x="0" y="0"/>
          <a:ext cx="0" cy="0"/>
          <a:chOff x="0" y="0"/>
          <a:chExt cx="0" cy="0"/>
        </a:xfrm>
      </p:grpSpPr>
      <p:sp>
        <p:nvSpPr>
          <p:cNvPr id="285" name="Google Shape;285;p2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86" name="Google Shape;286;p2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hyperlink" Target="https://docs.google.com/spreadsheets/d/17Wd4y0Yi75JueIcah7xWaQ_KiRz4gvS93HTFM3222Iw/cop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7.png"/><Relationship Id="rId4" Type="http://schemas.openxmlformats.org/officeDocument/2006/relationships/hyperlink" Target="https://docs.google.com/spreadsheets/d/17Wd4y0Yi75JueIcah7xWaQ_KiRz4gvS93HTFM3222Iw/copy"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8" Type="http://schemas.openxmlformats.org/officeDocument/2006/relationships/hyperlink" Target="https://www.freepik.com/free-photo/front-view-violin_7349153.htm/?utm_source=slidesgo_template&amp;utm_medium=referral-link&amp;utm_campaign=sg_resources&amp;utm_content=freepik" TargetMode="External"/><Relationship Id="rId3" Type="http://schemas.openxmlformats.org/officeDocument/2006/relationships/hyperlink" Target="https://www.freepik.com/free-photo/woman-holding-violin-while-posing-steps_7349160.htm/?utm_source=slidesgo_template&amp;utm_medium=referral-link&amp;utm_campaign=sg_resources&amp;utm_content=freepik" TargetMode="External"/><Relationship Id="rId7" Type="http://schemas.openxmlformats.org/officeDocument/2006/relationships/hyperlink" Target="https://www.freepik.com/free-photo/front-view-female-violinist-playing_7349159.htm/?utm_source=slidesgo_template&amp;utm_medium=referral-link&amp;utm_campaign=sg_resources&amp;utm_content=freepik"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hyperlink" Target="https://www.freepik.com/free-photo/front-view-woman-dress-holding-violin_7349168.htm/?utm_source=slidesgo_template&amp;utm_medium=referral-link&amp;utm_campaign=sg_resources&amp;utm_content=freepik" TargetMode="External"/><Relationship Id="rId5" Type="http://schemas.openxmlformats.org/officeDocument/2006/relationships/hyperlink" Target="https://www.freepik.com/free-photo/female-violinist-posing-steps-with-violin_7349162.htm/?utm_source=slidesgo_template&amp;utm_medium=referral-link&amp;utm_campaign=sg_resources&amp;utm_content=freepik" TargetMode="External"/><Relationship Id="rId10" Type="http://schemas.openxmlformats.org/officeDocument/2006/relationships/hyperlink" Target="https://www.freepik.com/free-photo/close-up-woman-playing-violin_19333164.htm/?utm_source=slidesgo_template&amp;utm_medium=referral-link&amp;utm_campaign=sg_resources&amp;utm_content=freepik" TargetMode="External"/><Relationship Id="rId4" Type="http://schemas.openxmlformats.org/officeDocument/2006/relationships/hyperlink" Target="https://www.freepik.com/free-photo/woman-holding-violin-bow_7349185.htm/?utm_source=slidesgo_template&amp;utm_medium=referral-link&amp;utm_campaign=sg_resources&amp;utm_content=freepik" TargetMode="External"/><Relationship Id="rId9" Type="http://schemas.openxmlformats.org/officeDocument/2006/relationships/hyperlink" Target="https://www.freepik.com/free-photo/woman-with-violine-getting-ready-country-music-concert_29315035.htm/?utm_source=slidesgo_template&amp;utm_medium=referral-link&amp;utm_campaign=sg_resources&amp;utm_content=freepik"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www.freepik.com/free-photo/medium-shot-smiley-woman-playing-violin_19333200.htm/?utm_source=slidesgo_template&amp;utm_medium=referral-link&amp;utm_campaign=sg_resources&amp;utm_content=freepik" TargetMode="External"/><Relationship Id="rId3" Type="http://schemas.openxmlformats.org/officeDocument/2006/relationships/hyperlink" Target="https://www.freepik.com/free-psd/violin-music-lovers-social-media-post_8685686.htm/?utm_source=slidesgo_template&amp;utm_medium=referral-link&amp;utm_campaign=sg_resources&amp;utm_content=freepik" TargetMode="External"/><Relationship Id="rId7" Type="http://schemas.openxmlformats.org/officeDocument/2006/relationships/hyperlink" Target="https://www.freepik.com/free-photo/side-view-violinist-steps_7349151.htm/?utm_source=slidesgo_template&amp;utm_medium=referral-link&amp;utm_campaign=sg_resources&amp;utm_content=freepik"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hyperlink" Target="https://www.freepik.com/free-photo/medium-shot-woman-playing-violin_19333146.htm/?utm_source=slidesgo_template&amp;utm_medium=referral-link&amp;utm_campaign=sg_resources&amp;utm_content=freepik" TargetMode="External"/><Relationship Id="rId5" Type="http://schemas.openxmlformats.org/officeDocument/2006/relationships/hyperlink" Target="https://www.freepik.com/free-photo/front-view-violinist-playing_7349145.htm/?utm_source=slidesgo_template&amp;utm_medium=referral-link&amp;utm_campaign=sg_resources&amp;utm_content=freepik" TargetMode="External"/><Relationship Id="rId4" Type="http://schemas.openxmlformats.org/officeDocument/2006/relationships/hyperlink" Target="https://www.freepik.com/free-photo/full-shot-woman-playing-violin_19333148.htm/?utm_source=slidesgo_template&amp;utm_medium=referral-link&amp;utm_campaign=sg_resources&amp;utm_content=freepik" TargetMode="External"/><Relationship Id="rId9" Type="http://schemas.openxmlformats.org/officeDocument/2006/relationships/hyperlink" Target="https://www.flaticon.com/packs/music-103/?utm_source=slidesgo_template&amp;utm_medium=referral-link&amp;utm_campaign=sg_resources&amp;utm_content=flaticon"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2.xml"/></Relationships>
</file>

<file path=ppt/slides/_rels/slide28.xml.rels><?xml version="1.0" encoding="UTF-8" standalone="yes"?>
<Relationships xmlns="http://schemas.openxmlformats.org/package/2006/relationships"><Relationship Id="rId3" Type="http://schemas.openxmlformats.org/officeDocument/2006/relationships/hyperlink" Target="https://fonts.google.com/specimen/Poppins" TargetMode="External"/><Relationship Id="rId2" Type="http://schemas.openxmlformats.org/officeDocument/2006/relationships/notesSlide" Target="../notesSlides/notesSlide28.xml"/><Relationship Id="rId1" Type="http://schemas.openxmlformats.org/officeDocument/2006/relationships/slideLayout" Target="../slideLayouts/slideLayout24.xml"/><Relationship Id="rId4" Type="http://schemas.openxmlformats.org/officeDocument/2006/relationships/hyperlink" Target="https://fonts.google.com/specimen/Cabin"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4.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2.png"/><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workspace.google.com/marketplace/app/icons_for_slides_docs/381578326502" TargetMode="External"/><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3.xml"/><Relationship Id="rId1" Type="http://schemas.openxmlformats.org/officeDocument/2006/relationships/slideLayout" Target="../slideLayouts/slideLayout2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24.xml"/><Relationship Id="rId3" Type="http://schemas.openxmlformats.org/officeDocument/2006/relationships/hyperlink" Target="https://bit.ly/3A1uf1Q"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25.xml"/><Relationship Id="rId1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2" Type="http://schemas.openxmlformats.org/officeDocument/2006/relationships/notesSlide" Target="../notesSlides/notesSlide6.xml"/><Relationship Id="rId16" Type="http://schemas.openxmlformats.org/officeDocument/2006/relationships/slide" Target="slide30.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28.xml"/><Relationship Id="rId5" Type="http://schemas.openxmlformats.org/officeDocument/2006/relationships/hyperlink" Target="http://bit.ly/33VAFh3" TargetMode="External"/><Relationship Id="rId15" Type="http://schemas.openxmlformats.org/officeDocument/2006/relationships/slide" Target="slide36.xml"/><Relationship Id="rId10" Type="http://schemas.openxmlformats.org/officeDocument/2006/relationships/hyperlink" Target="https://www.videvo.net/?utm_source=slidesgo_template&amp;utm_medium=referral-link&amp;utm_campaign=sg_resources&amp;utm_content=videvo"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7"/>
          <p:cNvSpPr/>
          <p:nvPr/>
        </p:nvSpPr>
        <p:spPr>
          <a:xfrm rot="984634">
            <a:off x="6667084" y="429212"/>
            <a:ext cx="302230" cy="220586"/>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7"/>
          <p:cNvSpPr txBox="1">
            <a:spLocks noGrp="1"/>
          </p:cNvSpPr>
          <p:nvPr>
            <p:ph type="ctrTitle"/>
          </p:nvPr>
        </p:nvSpPr>
        <p:spPr>
          <a:xfrm>
            <a:off x="278745" y="1925440"/>
            <a:ext cx="5767374" cy="1925636"/>
          </a:xfrm>
          <a:prstGeom prst="rect">
            <a:avLst/>
          </a:prstGeom>
        </p:spPr>
        <p:txBody>
          <a:bodyPr spcFirstLastPara="1" wrap="square" lIns="91425" tIns="91425" rIns="91425" bIns="91425" anchor="b" anchorCtr="0">
            <a:noAutofit/>
          </a:bodyPr>
          <a:lstStyle/>
          <a:p>
            <a:pPr lvl="0"/>
            <a:r>
              <a:rPr lang="en-US" sz="2800" dirty="0"/>
              <a:t>Topic:- Develop a recommendation system that suggests products, movies, or music based on user preferences and behavior</a:t>
            </a:r>
            <a:endParaRPr sz="2800" dirty="0">
              <a:sym typeface="Poppins Black"/>
            </a:endParaRPr>
          </a:p>
        </p:txBody>
      </p:sp>
      <p:pic>
        <p:nvPicPr>
          <p:cNvPr id="296" name="Google Shape;296;p27"/>
          <p:cNvPicPr preferRelativeResize="0">
            <a:picLocks noGrp="1"/>
          </p:cNvPicPr>
          <p:nvPr>
            <p:ph type="pic" idx="2"/>
          </p:nvPr>
        </p:nvPicPr>
        <p:blipFill rotWithShape="1">
          <a:blip r:embed="rId3">
            <a:alphaModFix/>
          </a:blip>
          <a:srcRect t="7648" b="5136"/>
          <a:stretch/>
        </p:blipFill>
        <p:spPr>
          <a:xfrm flipH="1">
            <a:off x="6211246" y="-83949"/>
            <a:ext cx="4048126" cy="5293077"/>
          </a:xfrm>
          <a:prstGeom prst="rect">
            <a:avLst/>
          </a:prstGeom>
        </p:spPr>
      </p:pic>
      <p:grpSp>
        <p:nvGrpSpPr>
          <p:cNvPr id="298" name="Google Shape;298;p27"/>
          <p:cNvGrpSpPr/>
          <p:nvPr/>
        </p:nvGrpSpPr>
        <p:grpSpPr>
          <a:xfrm flipH="1">
            <a:off x="5991587" y="-83953"/>
            <a:ext cx="4227097" cy="5293081"/>
            <a:chOff x="1656500" y="3500375"/>
            <a:chExt cx="1465300" cy="1881650"/>
          </a:xfrm>
        </p:grpSpPr>
        <p:sp>
          <p:nvSpPr>
            <p:cNvPr id="299" name="Google Shape;299;p27"/>
            <p:cNvSpPr/>
            <p:nvPr/>
          </p:nvSpPr>
          <p:spPr>
            <a:xfrm>
              <a:off x="1877725" y="3500375"/>
              <a:ext cx="1244075" cy="1755825"/>
            </a:xfrm>
            <a:custGeom>
              <a:avLst/>
              <a:gdLst/>
              <a:ahLst/>
              <a:cxnLst/>
              <a:rect l="l" t="t" r="r" b="b"/>
              <a:pathLst>
                <a:path w="49763" h="70233" extrusionOk="0">
                  <a:moveTo>
                    <a:pt x="49762" y="1"/>
                  </a:moveTo>
                  <a:lnTo>
                    <a:pt x="1" y="1"/>
                  </a:lnTo>
                  <a:lnTo>
                    <a:pt x="1" y="34"/>
                  </a:lnTo>
                  <a:lnTo>
                    <a:pt x="49729" y="34"/>
                  </a:lnTo>
                  <a:lnTo>
                    <a:pt x="49729" y="70232"/>
                  </a:lnTo>
                  <a:lnTo>
                    <a:pt x="49762" y="70232"/>
                  </a:lnTo>
                  <a:close/>
                </a:path>
              </a:pathLst>
            </a:custGeom>
            <a:solidFill>
              <a:srgbClr val="C5C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7"/>
            <p:cNvSpPr/>
            <p:nvPr/>
          </p:nvSpPr>
          <p:spPr>
            <a:xfrm>
              <a:off x="1656500" y="3501200"/>
              <a:ext cx="1464475" cy="1880825"/>
            </a:xfrm>
            <a:custGeom>
              <a:avLst/>
              <a:gdLst/>
              <a:ahLst/>
              <a:cxnLst/>
              <a:rect l="l" t="t" r="r" b="b"/>
              <a:pathLst>
                <a:path w="58579" h="75233" extrusionOk="0">
                  <a:moveTo>
                    <a:pt x="8850" y="1"/>
                  </a:moveTo>
                  <a:lnTo>
                    <a:pt x="121" y="1"/>
                  </a:lnTo>
                  <a:lnTo>
                    <a:pt x="121" y="75232"/>
                  </a:lnTo>
                  <a:lnTo>
                    <a:pt x="58578" y="75232"/>
                  </a:lnTo>
                  <a:lnTo>
                    <a:pt x="58578" y="70199"/>
                  </a:lnTo>
                  <a:lnTo>
                    <a:pt x="58578" y="1"/>
                  </a:lnTo>
                  <a:close/>
                  <a:moveTo>
                    <a:pt x="56306" y="22973"/>
                  </a:moveTo>
                  <a:cubicBezTo>
                    <a:pt x="56300" y="26127"/>
                    <a:pt x="55928" y="29293"/>
                    <a:pt x="55073" y="32332"/>
                  </a:cubicBezTo>
                  <a:cubicBezTo>
                    <a:pt x="54745" y="33471"/>
                    <a:pt x="54351" y="34594"/>
                    <a:pt x="53858" y="35683"/>
                  </a:cubicBezTo>
                  <a:cubicBezTo>
                    <a:pt x="53491" y="36472"/>
                    <a:pt x="53064" y="37233"/>
                    <a:pt x="52806" y="38065"/>
                  </a:cubicBezTo>
                  <a:cubicBezTo>
                    <a:pt x="51355" y="42693"/>
                    <a:pt x="52806" y="47966"/>
                    <a:pt x="54904" y="52194"/>
                  </a:cubicBezTo>
                  <a:cubicBezTo>
                    <a:pt x="55670" y="53694"/>
                    <a:pt x="56087" y="55370"/>
                    <a:pt x="56065" y="57062"/>
                  </a:cubicBezTo>
                  <a:cubicBezTo>
                    <a:pt x="56026" y="62664"/>
                    <a:pt x="51300" y="66268"/>
                    <a:pt x="46564" y="68266"/>
                  </a:cubicBezTo>
                  <a:cubicBezTo>
                    <a:pt x="44685" y="69060"/>
                    <a:pt x="42730" y="69712"/>
                    <a:pt x="40742" y="70199"/>
                  </a:cubicBezTo>
                  <a:cubicBezTo>
                    <a:pt x="36635" y="71202"/>
                    <a:pt x="32353" y="71547"/>
                    <a:pt x="28136" y="71141"/>
                  </a:cubicBezTo>
                  <a:cubicBezTo>
                    <a:pt x="26466" y="70972"/>
                    <a:pt x="24796" y="70665"/>
                    <a:pt x="23170" y="70199"/>
                  </a:cubicBezTo>
                  <a:cubicBezTo>
                    <a:pt x="19851" y="69252"/>
                    <a:pt x="16708" y="67664"/>
                    <a:pt x="14139" y="65337"/>
                  </a:cubicBezTo>
                  <a:cubicBezTo>
                    <a:pt x="12299" y="63688"/>
                    <a:pt x="10794" y="61684"/>
                    <a:pt x="9665" y="59494"/>
                  </a:cubicBezTo>
                  <a:cubicBezTo>
                    <a:pt x="9381" y="58979"/>
                    <a:pt x="9107" y="58464"/>
                    <a:pt x="8844" y="57960"/>
                  </a:cubicBezTo>
                  <a:cubicBezTo>
                    <a:pt x="3379" y="47621"/>
                    <a:pt x="0" y="38575"/>
                    <a:pt x="3182" y="26483"/>
                  </a:cubicBezTo>
                  <a:cubicBezTo>
                    <a:pt x="3888" y="23844"/>
                    <a:pt x="4852" y="21276"/>
                    <a:pt x="5980" y="18789"/>
                  </a:cubicBezTo>
                  <a:cubicBezTo>
                    <a:pt x="6062" y="18620"/>
                    <a:pt x="6226" y="18258"/>
                    <a:pt x="6309" y="18083"/>
                  </a:cubicBezTo>
                  <a:cubicBezTo>
                    <a:pt x="6807" y="17004"/>
                    <a:pt x="7404" y="15969"/>
                    <a:pt x="8083" y="14989"/>
                  </a:cubicBezTo>
                  <a:cubicBezTo>
                    <a:pt x="8324" y="14644"/>
                    <a:pt x="8576" y="14305"/>
                    <a:pt x="8833" y="13976"/>
                  </a:cubicBezTo>
                  <a:cubicBezTo>
                    <a:pt x="10848" y="11440"/>
                    <a:pt x="13449" y="9420"/>
                    <a:pt x="16220" y="7771"/>
                  </a:cubicBezTo>
                  <a:cubicBezTo>
                    <a:pt x="19314" y="5882"/>
                    <a:pt x="22753" y="4546"/>
                    <a:pt x="26313" y="3845"/>
                  </a:cubicBezTo>
                  <a:cubicBezTo>
                    <a:pt x="29883" y="3161"/>
                    <a:pt x="33602" y="3040"/>
                    <a:pt x="37194" y="3664"/>
                  </a:cubicBezTo>
                  <a:cubicBezTo>
                    <a:pt x="39801" y="4130"/>
                    <a:pt x="42320" y="5077"/>
                    <a:pt x="44614" y="6408"/>
                  </a:cubicBezTo>
                  <a:cubicBezTo>
                    <a:pt x="48749" y="8817"/>
                    <a:pt x="52111" y="12437"/>
                    <a:pt x="54537" y="16533"/>
                  </a:cubicBezTo>
                  <a:cubicBezTo>
                    <a:pt x="55123" y="17492"/>
                    <a:pt x="55616" y="18532"/>
                    <a:pt x="55900" y="19616"/>
                  </a:cubicBezTo>
                  <a:cubicBezTo>
                    <a:pt x="56218" y="20723"/>
                    <a:pt x="56317" y="21851"/>
                    <a:pt x="56306" y="229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7"/>
            <p:cNvSpPr/>
            <p:nvPr/>
          </p:nvSpPr>
          <p:spPr>
            <a:xfrm>
              <a:off x="1656775" y="3583100"/>
              <a:ext cx="1408050" cy="1700850"/>
            </a:xfrm>
            <a:custGeom>
              <a:avLst/>
              <a:gdLst/>
              <a:ahLst/>
              <a:cxnLst/>
              <a:rect l="l" t="t" r="r" b="b"/>
              <a:pathLst>
                <a:path w="56322" h="68034" extrusionOk="0">
                  <a:moveTo>
                    <a:pt x="30965" y="1065"/>
                  </a:moveTo>
                  <a:cubicBezTo>
                    <a:pt x="32965" y="1065"/>
                    <a:pt x="34964" y="1294"/>
                    <a:pt x="36909" y="1763"/>
                  </a:cubicBezTo>
                  <a:cubicBezTo>
                    <a:pt x="43672" y="3439"/>
                    <a:pt x="48979" y="8641"/>
                    <a:pt x="52428" y="14517"/>
                  </a:cubicBezTo>
                  <a:cubicBezTo>
                    <a:pt x="52653" y="14922"/>
                    <a:pt x="52905" y="15322"/>
                    <a:pt x="53086" y="15749"/>
                  </a:cubicBezTo>
                  <a:cubicBezTo>
                    <a:pt x="53452" y="16570"/>
                    <a:pt x="53699" y="17441"/>
                    <a:pt x="53814" y="18328"/>
                  </a:cubicBezTo>
                  <a:cubicBezTo>
                    <a:pt x="53880" y="18783"/>
                    <a:pt x="53891" y="19281"/>
                    <a:pt x="53907" y="19730"/>
                  </a:cubicBezTo>
                  <a:cubicBezTo>
                    <a:pt x="53973" y="22211"/>
                    <a:pt x="53863" y="24702"/>
                    <a:pt x="53496" y="27150"/>
                  </a:cubicBezTo>
                  <a:cubicBezTo>
                    <a:pt x="53255" y="28738"/>
                    <a:pt x="52899" y="30310"/>
                    <a:pt x="52379" y="31827"/>
                  </a:cubicBezTo>
                  <a:cubicBezTo>
                    <a:pt x="52270" y="32155"/>
                    <a:pt x="52105" y="32561"/>
                    <a:pt x="51979" y="32884"/>
                  </a:cubicBezTo>
                  <a:cubicBezTo>
                    <a:pt x="51202" y="34883"/>
                    <a:pt x="51048" y="37100"/>
                    <a:pt x="51284" y="39209"/>
                  </a:cubicBezTo>
                  <a:cubicBezTo>
                    <a:pt x="51695" y="42812"/>
                    <a:pt x="53058" y="46235"/>
                    <a:pt x="54767" y="49411"/>
                  </a:cubicBezTo>
                  <a:cubicBezTo>
                    <a:pt x="55446" y="50763"/>
                    <a:pt x="55802" y="52275"/>
                    <a:pt x="55774" y="53786"/>
                  </a:cubicBezTo>
                  <a:cubicBezTo>
                    <a:pt x="55687" y="59284"/>
                    <a:pt x="50961" y="62526"/>
                    <a:pt x="46197" y="64081"/>
                  </a:cubicBezTo>
                  <a:cubicBezTo>
                    <a:pt x="42529" y="65266"/>
                    <a:pt x="38571" y="65852"/>
                    <a:pt x="34627" y="65852"/>
                  </a:cubicBezTo>
                  <a:cubicBezTo>
                    <a:pt x="31551" y="65852"/>
                    <a:pt x="28483" y="65496"/>
                    <a:pt x="25568" y="64788"/>
                  </a:cubicBezTo>
                  <a:cubicBezTo>
                    <a:pt x="20377" y="63501"/>
                    <a:pt x="15777" y="60719"/>
                    <a:pt x="12957" y="56092"/>
                  </a:cubicBezTo>
                  <a:cubicBezTo>
                    <a:pt x="12754" y="55752"/>
                    <a:pt x="12535" y="55363"/>
                    <a:pt x="12343" y="55013"/>
                  </a:cubicBezTo>
                  <a:cubicBezTo>
                    <a:pt x="11149" y="52779"/>
                    <a:pt x="9939" y="50561"/>
                    <a:pt x="8833" y="48305"/>
                  </a:cubicBezTo>
                  <a:cubicBezTo>
                    <a:pt x="7491" y="45567"/>
                    <a:pt x="6298" y="42757"/>
                    <a:pt x="5498" y="39800"/>
                  </a:cubicBezTo>
                  <a:cubicBezTo>
                    <a:pt x="3466" y="32528"/>
                    <a:pt x="4321" y="24971"/>
                    <a:pt x="6785" y="17907"/>
                  </a:cubicBezTo>
                  <a:cubicBezTo>
                    <a:pt x="7031" y="17200"/>
                    <a:pt x="7300" y="16483"/>
                    <a:pt x="7574" y="15776"/>
                  </a:cubicBezTo>
                  <a:cubicBezTo>
                    <a:pt x="7919" y="14840"/>
                    <a:pt x="8346" y="13925"/>
                    <a:pt x="8833" y="13060"/>
                  </a:cubicBezTo>
                  <a:cubicBezTo>
                    <a:pt x="9435" y="11992"/>
                    <a:pt x="10136" y="10985"/>
                    <a:pt x="10947" y="10054"/>
                  </a:cubicBezTo>
                  <a:cubicBezTo>
                    <a:pt x="12902" y="7765"/>
                    <a:pt x="15388" y="5974"/>
                    <a:pt x="17989" y="4474"/>
                  </a:cubicBezTo>
                  <a:cubicBezTo>
                    <a:pt x="21918" y="2237"/>
                    <a:pt x="26445" y="1065"/>
                    <a:pt x="30965" y="1065"/>
                  </a:cubicBezTo>
                  <a:close/>
                  <a:moveTo>
                    <a:pt x="32406" y="1"/>
                  </a:moveTo>
                  <a:cubicBezTo>
                    <a:pt x="30366" y="1"/>
                    <a:pt x="28325" y="206"/>
                    <a:pt x="26329" y="586"/>
                  </a:cubicBezTo>
                  <a:cubicBezTo>
                    <a:pt x="22770" y="1286"/>
                    <a:pt x="19331" y="2617"/>
                    <a:pt x="16237" y="4506"/>
                  </a:cubicBezTo>
                  <a:cubicBezTo>
                    <a:pt x="13466" y="6160"/>
                    <a:pt x="10865" y="8175"/>
                    <a:pt x="8849" y="10716"/>
                  </a:cubicBezTo>
                  <a:cubicBezTo>
                    <a:pt x="8592" y="11045"/>
                    <a:pt x="8340" y="11379"/>
                    <a:pt x="8099" y="11729"/>
                  </a:cubicBezTo>
                  <a:cubicBezTo>
                    <a:pt x="7409" y="12699"/>
                    <a:pt x="6812" y="13734"/>
                    <a:pt x="6314" y="14813"/>
                  </a:cubicBezTo>
                  <a:cubicBezTo>
                    <a:pt x="6232" y="14982"/>
                    <a:pt x="6068" y="15344"/>
                    <a:pt x="5985" y="15513"/>
                  </a:cubicBezTo>
                  <a:cubicBezTo>
                    <a:pt x="4846" y="18000"/>
                    <a:pt x="3888" y="20568"/>
                    <a:pt x="3182" y="23207"/>
                  </a:cubicBezTo>
                  <a:cubicBezTo>
                    <a:pt x="0" y="35299"/>
                    <a:pt x="3379" y="44345"/>
                    <a:pt x="8844" y="54684"/>
                  </a:cubicBezTo>
                  <a:cubicBezTo>
                    <a:pt x="9112" y="55188"/>
                    <a:pt x="9386" y="55703"/>
                    <a:pt x="9665" y="56218"/>
                  </a:cubicBezTo>
                  <a:cubicBezTo>
                    <a:pt x="10794" y="58408"/>
                    <a:pt x="12299" y="60412"/>
                    <a:pt x="14145" y="62061"/>
                  </a:cubicBezTo>
                  <a:cubicBezTo>
                    <a:pt x="16708" y="64388"/>
                    <a:pt x="19846" y="65976"/>
                    <a:pt x="23170" y="66923"/>
                  </a:cubicBezTo>
                  <a:cubicBezTo>
                    <a:pt x="24801" y="67389"/>
                    <a:pt x="26472" y="67696"/>
                    <a:pt x="28142" y="67865"/>
                  </a:cubicBezTo>
                  <a:cubicBezTo>
                    <a:pt x="29311" y="67978"/>
                    <a:pt x="30484" y="68033"/>
                    <a:pt x="31657" y="68033"/>
                  </a:cubicBezTo>
                  <a:cubicBezTo>
                    <a:pt x="34717" y="68033"/>
                    <a:pt x="37774" y="67656"/>
                    <a:pt x="40742" y="66923"/>
                  </a:cubicBezTo>
                  <a:cubicBezTo>
                    <a:pt x="42736" y="66436"/>
                    <a:pt x="44685" y="65784"/>
                    <a:pt x="46569" y="64990"/>
                  </a:cubicBezTo>
                  <a:cubicBezTo>
                    <a:pt x="51306" y="63003"/>
                    <a:pt x="56037" y="59388"/>
                    <a:pt x="56070" y="53786"/>
                  </a:cubicBezTo>
                  <a:cubicBezTo>
                    <a:pt x="56097" y="52105"/>
                    <a:pt x="55670" y="50418"/>
                    <a:pt x="54904" y="48918"/>
                  </a:cubicBezTo>
                  <a:cubicBezTo>
                    <a:pt x="52812" y="44690"/>
                    <a:pt x="51355" y="39417"/>
                    <a:pt x="52812" y="34789"/>
                  </a:cubicBezTo>
                  <a:cubicBezTo>
                    <a:pt x="53069" y="33957"/>
                    <a:pt x="53496" y="33196"/>
                    <a:pt x="53858" y="32407"/>
                  </a:cubicBezTo>
                  <a:cubicBezTo>
                    <a:pt x="54345" y="31323"/>
                    <a:pt x="54750" y="30200"/>
                    <a:pt x="55079" y="29056"/>
                  </a:cubicBezTo>
                  <a:cubicBezTo>
                    <a:pt x="55939" y="26017"/>
                    <a:pt x="56300" y="22851"/>
                    <a:pt x="56311" y="19697"/>
                  </a:cubicBezTo>
                  <a:cubicBezTo>
                    <a:pt x="56322" y="18575"/>
                    <a:pt x="56218" y="17441"/>
                    <a:pt x="55917" y="16357"/>
                  </a:cubicBezTo>
                  <a:cubicBezTo>
                    <a:pt x="55632" y="15267"/>
                    <a:pt x="55145" y="14227"/>
                    <a:pt x="54559" y="13268"/>
                  </a:cubicBezTo>
                  <a:cubicBezTo>
                    <a:pt x="52127" y="9172"/>
                    <a:pt x="48765" y="5558"/>
                    <a:pt x="44630" y="3148"/>
                  </a:cubicBezTo>
                  <a:cubicBezTo>
                    <a:pt x="42336" y="1812"/>
                    <a:pt x="39817" y="865"/>
                    <a:pt x="37210" y="399"/>
                  </a:cubicBezTo>
                  <a:cubicBezTo>
                    <a:pt x="35626" y="129"/>
                    <a:pt x="34016" y="1"/>
                    <a:pt x="32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 name="Google Shape;302;p27"/>
          <p:cNvSpPr/>
          <p:nvPr/>
        </p:nvSpPr>
        <p:spPr>
          <a:xfrm rot="10257406">
            <a:off x="4380002" y="-714328"/>
            <a:ext cx="3101230" cy="1541097"/>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7"/>
          <p:cNvSpPr/>
          <p:nvPr/>
        </p:nvSpPr>
        <p:spPr>
          <a:xfrm rot="10257300">
            <a:off x="4701673" y="-706083"/>
            <a:ext cx="2219748" cy="1103061"/>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7"/>
          <p:cNvSpPr/>
          <p:nvPr/>
        </p:nvSpPr>
        <p:spPr>
          <a:xfrm rot="-9363670" flipH="1">
            <a:off x="7817081" y="3665482"/>
            <a:ext cx="2341607" cy="3861874"/>
          </a:xfrm>
          <a:custGeom>
            <a:avLst/>
            <a:gdLst/>
            <a:ahLst/>
            <a:cxnLst/>
            <a:rect l="l" t="t" r="r" b="b"/>
            <a:pathLst>
              <a:path w="56022" h="92396" extrusionOk="0">
                <a:moveTo>
                  <a:pt x="52939" y="75223"/>
                </a:moveTo>
                <a:cubicBezTo>
                  <a:pt x="56022" y="59665"/>
                  <a:pt x="54398" y="43198"/>
                  <a:pt x="48358" y="28547"/>
                </a:cubicBezTo>
                <a:cubicBezTo>
                  <a:pt x="47228" y="25774"/>
                  <a:pt x="45923" y="23048"/>
                  <a:pt x="45314" y="20111"/>
                </a:cubicBezTo>
                <a:cubicBezTo>
                  <a:pt x="44783" y="17521"/>
                  <a:pt x="44821" y="14825"/>
                  <a:pt x="44348" y="12206"/>
                </a:cubicBezTo>
                <a:cubicBezTo>
                  <a:pt x="43894" y="9577"/>
                  <a:pt x="42811" y="6910"/>
                  <a:pt x="40637" y="5373"/>
                </a:cubicBezTo>
                <a:cubicBezTo>
                  <a:pt x="33003" y="0"/>
                  <a:pt x="27330" y="9094"/>
                  <a:pt x="23474" y="13984"/>
                </a:cubicBezTo>
                <a:cubicBezTo>
                  <a:pt x="17637" y="21367"/>
                  <a:pt x="8263" y="24527"/>
                  <a:pt x="3557" y="33205"/>
                </a:cubicBezTo>
                <a:cubicBezTo>
                  <a:pt x="435" y="38955"/>
                  <a:pt x="1" y="46648"/>
                  <a:pt x="4195" y="51682"/>
                </a:cubicBezTo>
                <a:cubicBezTo>
                  <a:pt x="6127" y="54002"/>
                  <a:pt x="8824" y="55529"/>
                  <a:pt x="11443" y="57055"/>
                </a:cubicBezTo>
                <a:cubicBezTo>
                  <a:pt x="15366" y="59326"/>
                  <a:pt x="19299" y="61694"/>
                  <a:pt x="22643" y="64777"/>
                </a:cubicBezTo>
                <a:cubicBezTo>
                  <a:pt x="25987" y="67840"/>
                  <a:pt x="28770" y="71696"/>
                  <a:pt x="29862" y="76112"/>
                </a:cubicBezTo>
                <a:cubicBezTo>
                  <a:pt x="30973" y="80548"/>
                  <a:pt x="30567" y="85796"/>
                  <a:pt x="33814" y="88994"/>
                </a:cubicBezTo>
                <a:cubicBezTo>
                  <a:pt x="37255" y="92396"/>
                  <a:pt x="43372" y="91468"/>
                  <a:pt x="46909" y="88173"/>
                </a:cubicBezTo>
                <a:cubicBezTo>
                  <a:pt x="50484" y="84887"/>
                  <a:pt x="52011" y="79968"/>
                  <a:pt x="52939" y="75223"/>
                </a:cubicBezTo>
                <a:close/>
                <a:moveTo>
                  <a:pt x="47257" y="73503"/>
                </a:moveTo>
                <a:cubicBezTo>
                  <a:pt x="46773" y="75407"/>
                  <a:pt x="46165" y="77340"/>
                  <a:pt x="44908" y="78838"/>
                </a:cubicBezTo>
                <a:cubicBezTo>
                  <a:pt x="43652" y="80336"/>
                  <a:pt x="41623" y="81331"/>
                  <a:pt x="39719" y="80848"/>
                </a:cubicBezTo>
                <a:cubicBezTo>
                  <a:pt x="36955" y="80152"/>
                  <a:pt x="35795" y="76934"/>
                  <a:pt x="34761" y="74276"/>
                </a:cubicBezTo>
                <a:cubicBezTo>
                  <a:pt x="31601" y="66246"/>
                  <a:pt x="25484" y="59423"/>
                  <a:pt x="17850" y="55432"/>
                </a:cubicBezTo>
                <a:cubicBezTo>
                  <a:pt x="16014" y="54466"/>
                  <a:pt x="14081" y="53654"/>
                  <a:pt x="12351" y="52484"/>
                </a:cubicBezTo>
                <a:cubicBezTo>
                  <a:pt x="6862" y="48725"/>
                  <a:pt x="4369" y="41120"/>
                  <a:pt x="6543" y="34838"/>
                </a:cubicBezTo>
                <a:cubicBezTo>
                  <a:pt x="8089" y="30383"/>
                  <a:pt x="11578" y="26914"/>
                  <a:pt x="15202" y="23889"/>
                </a:cubicBezTo>
                <a:cubicBezTo>
                  <a:pt x="18826" y="20884"/>
                  <a:pt x="22730" y="18110"/>
                  <a:pt x="25581" y="14361"/>
                </a:cubicBezTo>
                <a:cubicBezTo>
                  <a:pt x="27224" y="12206"/>
                  <a:pt x="28538" y="9712"/>
                  <a:pt x="30722" y="8099"/>
                </a:cubicBezTo>
                <a:cubicBezTo>
                  <a:pt x="32703" y="6630"/>
                  <a:pt x="35293" y="6050"/>
                  <a:pt x="37709" y="6523"/>
                </a:cubicBezTo>
                <a:cubicBezTo>
                  <a:pt x="41023" y="7181"/>
                  <a:pt x="42396" y="11046"/>
                  <a:pt x="42879" y="14399"/>
                </a:cubicBezTo>
                <a:cubicBezTo>
                  <a:pt x="43362" y="17762"/>
                  <a:pt x="42995" y="21212"/>
                  <a:pt x="43778" y="24508"/>
                </a:cubicBezTo>
                <a:cubicBezTo>
                  <a:pt x="44483" y="27426"/>
                  <a:pt x="46049" y="30045"/>
                  <a:pt x="47228" y="32799"/>
                </a:cubicBezTo>
                <a:cubicBezTo>
                  <a:pt x="51248" y="42270"/>
                  <a:pt x="49450" y="53721"/>
                  <a:pt x="48755" y="63975"/>
                </a:cubicBezTo>
                <a:cubicBezTo>
                  <a:pt x="48561" y="67193"/>
                  <a:pt x="48059" y="70382"/>
                  <a:pt x="47257" y="7350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p:cNvSpPr txBox="1"/>
          <p:nvPr/>
        </p:nvSpPr>
        <p:spPr>
          <a:xfrm>
            <a:off x="474193" y="1135684"/>
            <a:ext cx="5516600" cy="646331"/>
          </a:xfrm>
          <a:prstGeom prst="rect">
            <a:avLst/>
          </a:prstGeom>
          <a:noFill/>
        </p:spPr>
        <p:txBody>
          <a:bodyPr wrap="square" rtlCol="0">
            <a:spAutoFit/>
          </a:bodyPr>
          <a:lstStyle/>
          <a:p>
            <a:r>
              <a:rPr lang="en-IN" sz="3600" dirty="0">
                <a:latin typeface="Heebo" pitchFamily="2" charset="-79"/>
                <a:cs typeface="Heebo" pitchFamily="2" charset="-79"/>
              </a:rPr>
              <a:t>UCSI </a:t>
            </a:r>
            <a:r>
              <a:rPr lang="en-IN" sz="3600" dirty="0" err="1">
                <a:latin typeface="Heebo" pitchFamily="2" charset="-79"/>
                <a:cs typeface="Heebo" pitchFamily="2" charset="-79"/>
              </a:rPr>
              <a:t>University,Malasiya</a:t>
            </a:r>
            <a:endParaRPr lang="en-IN" sz="3600" dirty="0">
              <a:latin typeface="Heebo" pitchFamily="2" charset="-79"/>
              <a:cs typeface="Heebo" pitchFamily="2" charset="-79"/>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Main ideas of </a:t>
            </a:r>
            <a:r>
              <a:rPr lang="en"/>
              <a:t>a pitch deck</a:t>
            </a:r>
            <a:endParaRPr/>
          </a:p>
        </p:txBody>
      </p:sp>
      <p:sp>
        <p:nvSpPr>
          <p:cNvPr id="377" name="Google Shape;377;p33"/>
          <p:cNvSpPr txBox="1">
            <a:spLocks noGrp="1"/>
          </p:cNvSpPr>
          <p:nvPr>
            <p:ph type="subTitle" idx="4"/>
          </p:nvPr>
        </p:nvSpPr>
        <p:spPr>
          <a:xfrm>
            <a:off x="872075" y="2196950"/>
            <a:ext cx="2333100" cy="39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Presentation</a:t>
            </a:r>
            <a:endParaRPr/>
          </a:p>
        </p:txBody>
      </p:sp>
      <p:sp>
        <p:nvSpPr>
          <p:cNvPr id="378" name="Google Shape;378;p33"/>
          <p:cNvSpPr txBox="1">
            <a:spLocks noGrp="1"/>
          </p:cNvSpPr>
          <p:nvPr>
            <p:ph type="subTitle" idx="5"/>
          </p:nvPr>
        </p:nvSpPr>
        <p:spPr>
          <a:xfrm>
            <a:off x="3432150" y="2196950"/>
            <a:ext cx="2306400" cy="39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Investors</a:t>
            </a:r>
            <a:endParaRPr/>
          </a:p>
        </p:txBody>
      </p:sp>
      <p:sp>
        <p:nvSpPr>
          <p:cNvPr id="379" name="Google Shape;379;p33"/>
          <p:cNvSpPr txBox="1">
            <a:spLocks noGrp="1"/>
          </p:cNvSpPr>
          <p:nvPr>
            <p:ph type="subTitle" idx="1"/>
          </p:nvPr>
        </p:nvSpPr>
        <p:spPr>
          <a:xfrm>
            <a:off x="872075" y="2490150"/>
            <a:ext cx="2333100" cy="14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great presentation for a pitch deck should be concise, clear and easy to understand. Visual elements such as charts, graphs, images, and videos can help to make the presentation engaging</a:t>
            </a:r>
            <a:endParaRPr/>
          </a:p>
        </p:txBody>
      </p:sp>
      <p:sp>
        <p:nvSpPr>
          <p:cNvPr id="380" name="Google Shape;380;p33"/>
          <p:cNvSpPr txBox="1">
            <a:spLocks noGrp="1"/>
          </p:cNvSpPr>
          <p:nvPr>
            <p:ph type="subTitle" idx="2"/>
          </p:nvPr>
        </p:nvSpPr>
        <p:spPr>
          <a:xfrm>
            <a:off x="3432150" y="2490150"/>
            <a:ext cx="2306400" cy="14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it comes to picking investors for a pitch deck, it's important to research potential investors and understand their preferences, goals and interests</a:t>
            </a:r>
            <a:endParaRPr/>
          </a:p>
        </p:txBody>
      </p:sp>
      <p:sp>
        <p:nvSpPr>
          <p:cNvPr id="381" name="Google Shape;381;p33"/>
          <p:cNvSpPr txBox="1">
            <a:spLocks noGrp="1"/>
          </p:cNvSpPr>
          <p:nvPr>
            <p:ph type="subTitle" idx="3"/>
          </p:nvPr>
        </p:nvSpPr>
        <p:spPr>
          <a:xfrm>
            <a:off x="5965525" y="2490150"/>
            <a:ext cx="2306400" cy="14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value of a product is determined by how much customers are willing to pay for it. It's a combination of factors, including the quality of the product, its features, and how well it meets customer needs</a:t>
            </a:r>
            <a:endParaRPr/>
          </a:p>
        </p:txBody>
      </p:sp>
      <p:sp>
        <p:nvSpPr>
          <p:cNvPr id="382" name="Google Shape;382;p33"/>
          <p:cNvSpPr txBox="1">
            <a:spLocks noGrp="1"/>
          </p:cNvSpPr>
          <p:nvPr>
            <p:ph type="subTitle" idx="6"/>
          </p:nvPr>
        </p:nvSpPr>
        <p:spPr>
          <a:xfrm>
            <a:off x="5965525" y="2196950"/>
            <a:ext cx="2306400" cy="39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Value</a:t>
            </a:r>
            <a:endParaRPr/>
          </a:p>
        </p:txBody>
      </p:sp>
      <p:grpSp>
        <p:nvGrpSpPr>
          <p:cNvPr id="383" name="Google Shape;383;p33"/>
          <p:cNvGrpSpPr/>
          <p:nvPr/>
        </p:nvGrpSpPr>
        <p:grpSpPr>
          <a:xfrm>
            <a:off x="3517845" y="1769257"/>
            <a:ext cx="400488" cy="350072"/>
            <a:chOff x="6398417" y="3355169"/>
            <a:chExt cx="400488" cy="350072"/>
          </a:xfrm>
        </p:grpSpPr>
        <p:sp>
          <p:nvSpPr>
            <p:cNvPr id="384" name="Google Shape;384;p33"/>
            <p:cNvSpPr/>
            <p:nvPr/>
          </p:nvSpPr>
          <p:spPr>
            <a:xfrm>
              <a:off x="6634083" y="3472217"/>
              <a:ext cx="164822" cy="233025"/>
            </a:xfrm>
            <a:custGeom>
              <a:avLst/>
              <a:gdLst/>
              <a:ahLst/>
              <a:cxnLst/>
              <a:rect l="l" t="t" r="r" b="b"/>
              <a:pathLst>
                <a:path w="4930" h="6970" extrusionOk="0">
                  <a:moveTo>
                    <a:pt x="2435" y="0"/>
                  </a:moveTo>
                  <a:cubicBezTo>
                    <a:pt x="2253" y="0"/>
                    <a:pt x="2096" y="146"/>
                    <a:pt x="2096" y="349"/>
                  </a:cubicBezTo>
                  <a:lnTo>
                    <a:pt x="2096" y="4183"/>
                  </a:lnTo>
                  <a:lnTo>
                    <a:pt x="1405" y="4183"/>
                  </a:lnTo>
                  <a:cubicBezTo>
                    <a:pt x="643" y="4183"/>
                    <a:pt x="0" y="4802"/>
                    <a:pt x="0" y="5588"/>
                  </a:cubicBezTo>
                  <a:cubicBezTo>
                    <a:pt x="0" y="6350"/>
                    <a:pt x="643" y="6970"/>
                    <a:pt x="1405" y="6970"/>
                  </a:cubicBezTo>
                  <a:cubicBezTo>
                    <a:pt x="2191" y="6970"/>
                    <a:pt x="2810" y="6350"/>
                    <a:pt x="2810" y="5588"/>
                  </a:cubicBezTo>
                  <a:lnTo>
                    <a:pt x="2810" y="944"/>
                  </a:lnTo>
                  <a:cubicBezTo>
                    <a:pt x="3263" y="1183"/>
                    <a:pt x="4215" y="1564"/>
                    <a:pt x="4215" y="2731"/>
                  </a:cubicBezTo>
                  <a:lnTo>
                    <a:pt x="4215" y="3469"/>
                  </a:lnTo>
                  <a:cubicBezTo>
                    <a:pt x="4215" y="3636"/>
                    <a:pt x="4358" y="3826"/>
                    <a:pt x="4573" y="3826"/>
                  </a:cubicBezTo>
                  <a:cubicBezTo>
                    <a:pt x="4763" y="3826"/>
                    <a:pt x="4930" y="3683"/>
                    <a:pt x="4930" y="3469"/>
                  </a:cubicBezTo>
                  <a:lnTo>
                    <a:pt x="4930" y="2731"/>
                  </a:lnTo>
                  <a:cubicBezTo>
                    <a:pt x="4858" y="1064"/>
                    <a:pt x="3525" y="563"/>
                    <a:pt x="2596" y="40"/>
                  </a:cubicBezTo>
                  <a:cubicBezTo>
                    <a:pt x="2542" y="13"/>
                    <a:pt x="2487" y="0"/>
                    <a:pt x="2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3"/>
            <p:cNvSpPr/>
            <p:nvPr/>
          </p:nvSpPr>
          <p:spPr>
            <a:xfrm>
              <a:off x="6546490" y="3436109"/>
              <a:ext cx="110695" cy="163251"/>
            </a:xfrm>
            <a:custGeom>
              <a:avLst/>
              <a:gdLst/>
              <a:ahLst/>
              <a:cxnLst/>
              <a:rect l="l" t="t" r="r" b="b"/>
              <a:pathLst>
                <a:path w="3311" h="4883" extrusionOk="0">
                  <a:moveTo>
                    <a:pt x="3311" y="0"/>
                  </a:moveTo>
                  <a:lnTo>
                    <a:pt x="2620" y="143"/>
                  </a:lnTo>
                  <a:lnTo>
                    <a:pt x="2620" y="1548"/>
                  </a:lnTo>
                  <a:lnTo>
                    <a:pt x="1668" y="1548"/>
                  </a:lnTo>
                  <a:cubicBezTo>
                    <a:pt x="763" y="1548"/>
                    <a:pt x="1" y="2286"/>
                    <a:pt x="1" y="3215"/>
                  </a:cubicBezTo>
                  <a:cubicBezTo>
                    <a:pt x="1" y="4096"/>
                    <a:pt x="715" y="4882"/>
                    <a:pt x="1668" y="4882"/>
                  </a:cubicBezTo>
                  <a:cubicBezTo>
                    <a:pt x="2573" y="4882"/>
                    <a:pt x="3311" y="4144"/>
                    <a:pt x="3311" y="3215"/>
                  </a:cubicBezTo>
                  <a:lnTo>
                    <a:pt x="3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3"/>
            <p:cNvSpPr/>
            <p:nvPr/>
          </p:nvSpPr>
          <p:spPr>
            <a:xfrm>
              <a:off x="6398417" y="3464761"/>
              <a:ext cx="111497" cy="163251"/>
            </a:xfrm>
            <a:custGeom>
              <a:avLst/>
              <a:gdLst/>
              <a:ahLst/>
              <a:cxnLst/>
              <a:rect l="l" t="t" r="r" b="b"/>
              <a:pathLst>
                <a:path w="3335" h="4883" extrusionOk="0">
                  <a:moveTo>
                    <a:pt x="3334" y="1"/>
                  </a:moveTo>
                  <a:lnTo>
                    <a:pt x="2643" y="143"/>
                  </a:lnTo>
                  <a:lnTo>
                    <a:pt x="2643" y="1549"/>
                  </a:lnTo>
                  <a:lnTo>
                    <a:pt x="1667" y="1549"/>
                  </a:lnTo>
                  <a:cubicBezTo>
                    <a:pt x="738" y="1549"/>
                    <a:pt x="0" y="2287"/>
                    <a:pt x="0" y="3216"/>
                  </a:cubicBezTo>
                  <a:cubicBezTo>
                    <a:pt x="0" y="4120"/>
                    <a:pt x="715" y="4883"/>
                    <a:pt x="1667" y="4883"/>
                  </a:cubicBezTo>
                  <a:cubicBezTo>
                    <a:pt x="2596" y="4883"/>
                    <a:pt x="3334" y="4144"/>
                    <a:pt x="3334" y="3216"/>
                  </a:cubicBezTo>
                  <a:lnTo>
                    <a:pt x="3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3"/>
            <p:cNvSpPr/>
            <p:nvPr/>
          </p:nvSpPr>
          <p:spPr>
            <a:xfrm>
              <a:off x="6486780" y="3355169"/>
              <a:ext cx="170405" cy="90535"/>
            </a:xfrm>
            <a:custGeom>
              <a:avLst/>
              <a:gdLst/>
              <a:ahLst/>
              <a:cxnLst/>
              <a:rect l="l" t="t" r="r" b="b"/>
              <a:pathLst>
                <a:path w="5097" h="2708" extrusionOk="0">
                  <a:moveTo>
                    <a:pt x="4777" y="1"/>
                  </a:moveTo>
                  <a:cubicBezTo>
                    <a:pt x="4749" y="1"/>
                    <a:pt x="4720" y="5"/>
                    <a:pt x="4692" y="16"/>
                  </a:cubicBezTo>
                  <a:lnTo>
                    <a:pt x="286" y="873"/>
                  </a:lnTo>
                  <a:cubicBezTo>
                    <a:pt x="120" y="897"/>
                    <a:pt x="0" y="1040"/>
                    <a:pt x="0" y="1207"/>
                  </a:cubicBezTo>
                  <a:lnTo>
                    <a:pt x="0" y="2707"/>
                  </a:lnTo>
                  <a:lnTo>
                    <a:pt x="5097" y="1707"/>
                  </a:lnTo>
                  <a:lnTo>
                    <a:pt x="5097" y="326"/>
                  </a:lnTo>
                  <a:cubicBezTo>
                    <a:pt x="5097" y="163"/>
                    <a:pt x="4941" y="1"/>
                    <a:pt x="4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33"/>
          <p:cNvGrpSpPr/>
          <p:nvPr/>
        </p:nvGrpSpPr>
        <p:grpSpPr>
          <a:xfrm>
            <a:off x="962502" y="1746590"/>
            <a:ext cx="418007" cy="395406"/>
            <a:chOff x="4775002" y="3332903"/>
            <a:chExt cx="418007" cy="395406"/>
          </a:xfrm>
        </p:grpSpPr>
        <p:sp>
          <p:nvSpPr>
            <p:cNvPr id="389" name="Google Shape;389;p33"/>
            <p:cNvSpPr/>
            <p:nvPr/>
          </p:nvSpPr>
          <p:spPr>
            <a:xfrm>
              <a:off x="5069576" y="3460916"/>
              <a:ext cx="69306" cy="139648"/>
            </a:xfrm>
            <a:custGeom>
              <a:avLst/>
              <a:gdLst/>
              <a:ahLst/>
              <a:cxnLst/>
              <a:rect l="l" t="t" r="r" b="b"/>
              <a:pathLst>
                <a:path w="2073" h="4177" extrusionOk="0">
                  <a:moveTo>
                    <a:pt x="400" y="0"/>
                  </a:moveTo>
                  <a:cubicBezTo>
                    <a:pt x="289" y="0"/>
                    <a:pt x="178" y="52"/>
                    <a:pt x="120" y="139"/>
                  </a:cubicBezTo>
                  <a:cubicBezTo>
                    <a:pt x="1" y="306"/>
                    <a:pt x="72" y="544"/>
                    <a:pt x="215" y="616"/>
                  </a:cubicBezTo>
                  <a:cubicBezTo>
                    <a:pt x="1287" y="1306"/>
                    <a:pt x="1287" y="2854"/>
                    <a:pt x="215" y="3545"/>
                  </a:cubicBezTo>
                  <a:cubicBezTo>
                    <a:pt x="72" y="3664"/>
                    <a:pt x="1" y="3878"/>
                    <a:pt x="120" y="4021"/>
                  </a:cubicBezTo>
                  <a:cubicBezTo>
                    <a:pt x="182" y="4114"/>
                    <a:pt x="304" y="4177"/>
                    <a:pt x="421" y="4177"/>
                  </a:cubicBezTo>
                  <a:cubicBezTo>
                    <a:pt x="484" y="4177"/>
                    <a:pt x="546" y="4158"/>
                    <a:pt x="596" y="4116"/>
                  </a:cubicBezTo>
                  <a:cubicBezTo>
                    <a:pt x="2073" y="3188"/>
                    <a:pt x="2073" y="1021"/>
                    <a:pt x="596" y="68"/>
                  </a:cubicBezTo>
                  <a:cubicBezTo>
                    <a:pt x="540" y="22"/>
                    <a:pt x="470"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p:nvPr/>
          </p:nvSpPr>
          <p:spPr>
            <a:xfrm>
              <a:off x="5094249" y="3421098"/>
              <a:ext cx="98760" cy="218348"/>
            </a:xfrm>
            <a:custGeom>
              <a:avLst/>
              <a:gdLst/>
              <a:ahLst/>
              <a:cxnLst/>
              <a:rect l="l" t="t" r="r" b="b"/>
              <a:pathLst>
                <a:path w="2954" h="6531" extrusionOk="0">
                  <a:moveTo>
                    <a:pt x="407" y="1"/>
                  </a:moveTo>
                  <a:cubicBezTo>
                    <a:pt x="293" y="1"/>
                    <a:pt x="187" y="52"/>
                    <a:pt x="144" y="140"/>
                  </a:cubicBezTo>
                  <a:cubicBezTo>
                    <a:pt x="25" y="306"/>
                    <a:pt x="72" y="545"/>
                    <a:pt x="215" y="616"/>
                  </a:cubicBezTo>
                  <a:cubicBezTo>
                    <a:pt x="2120" y="1878"/>
                    <a:pt x="2120" y="4641"/>
                    <a:pt x="215" y="5903"/>
                  </a:cubicBezTo>
                  <a:cubicBezTo>
                    <a:pt x="72" y="5974"/>
                    <a:pt x="1" y="6212"/>
                    <a:pt x="96" y="6379"/>
                  </a:cubicBezTo>
                  <a:cubicBezTo>
                    <a:pt x="162" y="6478"/>
                    <a:pt x="296" y="6531"/>
                    <a:pt x="419" y="6531"/>
                  </a:cubicBezTo>
                  <a:cubicBezTo>
                    <a:pt x="475" y="6531"/>
                    <a:pt x="528" y="6520"/>
                    <a:pt x="573" y="6498"/>
                  </a:cubicBezTo>
                  <a:cubicBezTo>
                    <a:pt x="2930" y="4998"/>
                    <a:pt x="2954" y="1569"/>
                    <a:pt x="620" y="68"/>
                  </a:cubicBezTo>
                  <a:cubicBezTo>
                    <a:pt x="555" y="22"/>
                    <a:pt x="479"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3"/>
            <p:cNvSpPr/>
            <p:nvPr/>
          </p:nvSpPr>
          <p:spPr>
            <a:xfrm>
              <a:off x="4881685" y="3332903"/>
              <a:ext cx="198288" cy="395406"/>
            </a:xfrm>
            <a:custGeom>
              <a:avLst/>
              <a:gdLst/>
              <a:ahLst/>
              <a:cxnLst/>
              <a:rect l="l" t="t" r="r" b="b"/>
              <a:pathLst>
                <a:path w="5931" h="11827" extrusionOk="0">
                  <a:moveTo>
                    <a:pt x="4179" y="1"/>
                  </a:moveTo>
                  <a:cubicBezTo>
                    <a:pt x="4100" y="1"/>
                    <a:pt x="4020" y="28"/>
                    <a:pt x="3954" y="87"/>
                  </a:cubicBezTo>
                  <a:lnTo>
                    <a:pt x="0" y="3373"/>
                  </a:lnTo>
                  <a:lnTo>
                    <a:pt x="0" y="8445"/>
                  </a:lnTo>
                  <a:lnTo>
                    <a:pt x="3954" y="11756"/>
                  </a:lnTo>
                  <a:cubicBezTo>
                    <a:pt x="4022" y="11804"/>
                    <a:pt x="4099" y="11826"/>
                    <a:pt x="4173" y="11826"/>
                  </a:cubicBezTo>
                  <a:cubicBezTo>
                    <a:pt x="4356" y="11826"/>
                    <a:pt x="4525" y="11690"/>
                    <a:pt x="4525" y="11470"/>
                  </a:cubicBezTo>
                  <a:lnTo>
                    <a:pt x="4525" y="6945"/>
                  </a:lnTo>
                  <a:lnTo>
                    <a:pt x="4882" y="6945"/>
                  </a:lnTo>
                  <a:cubicBezTo>
                    <a:pt x="5454" y="6945"/>
                    <a:pt x="5930" y="6469"/>
                    <a:pt x="5930" y="5921"/>
                  </a:cubicBezTo>
                  <a:cubicBezTo>
                    <a:pt x="5930" y="5350"/>
                    <a:pt x="5454" y="4873"/>
                    <a:pt x="4882" y="4873"/>
                  </a:cubicBezTo>
                  <a:lnTo>
                    <a:pt x="4525" y="4873"/>
                  </a:lnTo>
                  <a:lnTo>
                    <a:pt x="4525" y="349"/>
                  </a:lnTo>
                  <a:cubicBezTo>
                    <a:pt x="4525" y="135"/>
                    <a:pt x="4355"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3"/>
            <p:cNvSpPr/>
            <p:nvPr/>
          </p:nvSpPr>
          <p:spPr>
            <a:xfrm>
              <a:off x="4775002" y="3448847"/>
              <a:ext cx="82846" cy="163251"/>
            </a:xfrm>
            <a:custGeom>
              <a:avLst/>
              <a:gdLst/>
              <a:ahLst/>
              <a:cxnLst/>
              <a:rect l="l" t="t" r="r" b="b"/>
              <a:pathLst>
                <a:path w="2478" h="4883" extrusionOk="0">
                  <a:moveTo>
                    <a:pt x="1286" y="0"/>
                  </a:moveTo>
                  <a:cubicBezTo>
                    <a:pt x="572" y="0"/>
                    <a:pt x="0" y="572"/>
                    <a:pt x="0" y="1286"/>
                  </a:cubicBezTo>
                  <a:lnTo>
                    <a:pt x="0" y="3596"/>
                  </a:lnTo>
                  <a:cubicBezTo>
                    <a:pt x="0" y="4311"/>
                    <a:pt x="572" y="4882"/>
                    <a:pt x="1286" y="4882"/>
                  </a:cubicBezTo>
                  <a:lnTo>
                    <a:pt x="2477" y="4882"/>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33"/>
          <p:cNvGrpSpPr/>
          <p:nvPr/>
        </p:nvGrpSpPr>
        <p:grpSpPr>
          <a:xfrm>
            <a:off x="6055670" y="1746021"/>
            <a:ext cx="219785" cy="396543"/>
            <a:chOff x="8110195" y="1460784"/>
            <a:chExt cx="219785" cy="396543"/>
          </a:xfrm>
        </p:grpSpPr>
        <p:sp>
          <p:nvSpPr>
            <p:cNvPr id="394" name="Google Shape;394;p33"/>
            <p:cNvSpPr/>
            <p:nvPr/>
          </p:nvSpPr>
          <p:spPr>
            <a:xfrm>
              <a:off x="8232792" y="1659740"/>
              <a:ext cx="23135" cy="83715"/>
            </a:xfrm>
            <a:custGeom>
              <a:avLst/>
              <a:gdLst/>
              <a:ahLst/>
              <a:cxnLst/>
              <a:rect l="l" t="t" r="r" b="b"/>
              <a:pathLst>
                <a:path w="692" h="2504" extrusionOk="0">
                  <a:moveTo>
                    <a:pt x="487" y="1"/>
                  </a:moveTo>
                  <a:cubicBezTo>
                    <a:pt x="284" y="1"/>
                    <a:pt x="109" y="86"/>
                    <a:pt x="1" y="265"/>
                  </a:cubicBezTo>
                  <a:lnTo>
                    <a:pt x="1" y="2504"/>
                  </a:lnTo>
                  <a:cubicBezTo>
                    <a:pt x="120" y="2456"/>
                    <a:pt x="382" y="2504"/>
                    <a:pt x="691" y="2313"/>
                  </a:cubicBezTo>
                  <a:lnTo>
                    <a:pt x="691" y="27"/>
                  </a:lnTo>
                  <a:cubicBezTo>
                    <a:pt x="621" y="10"/>
                    <a:pt x="553"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3"/>
            <p:cNvSpPr/>
            <p:nvPr/>
          </p:nvSpPr>
          <p:spPr>
            <a:xfrm>
              <a:off x="8183446" y="1809518"/>
              <a:ext cx="70075" cy="47808"/>
            </a:xfrm>
            <a:custGeom>
              <a:avLst/>
              <a:gdLst/>
              <a:ahLst/>
              <a:cxnLst/>
              <a:rect l="l" t="t" r="r" b="b"/>
              <a:pathLst>
                <a:path w="2096" h="1430" extrusionOk="0">
                  <a:moveTo>
                    <a:pt x="2096" y="1"/>
                  </a:moveTo>
                  <a:cubicBezTo>
                    <a:pt x="1971" y="54"/>
                    <a:pt x="1779" y="81"/>
                    <a:pt x="1610" y="81"/>
                  </a:cubicBezTo>
                  <a:cubicBezTo>
                    <a:pt x="1554" y="81"/>
                    <a:pt x="1500" y="78"/>
                    <a:pt x="1453" y="72"/>
                  </a:cubicBezTo>
                  <a:lnTo>
                    <a:pt x="1453" y="405"/>
                  </a:lnTo>
                  <a:cubicBezTo>
                    <a:pt x="1453" y="596"/>
                    <a:pt x="1286" y="763"/>
                    <a:pt x="1096" y="763"/>
                  </a:cubicBezTo>
                  <a:cubicBezTo>
                    <a:pt x="905" y="763"/>
                    <a:pt x="715" y="596"/>
                    <a:pt x="715" y="405"/>
                  </a:cubicBezTo>
                  <a:cubicBezTo>
                    <a:pt x="715" y="215"/>
                    <a:pt x="572" y="48"/>
                    <a:pt x="357" y="48"/>
                  </a:cubicBezTo>
                  <a:cubicBezTo>
                    <a:pt x="191" y="48"/>
                    <a:pt x="0" y="191"/>
                    <a:pt x="0" y="405"/>
                  </a:cubicBezTo>
                  <a:cubicBezTo>
                    <a:pt x="0" y="953"/>
                    <a:pt x="476" y="1429"/>
                    <a:pt x="1048" y="1429"/>
                  </a:cubicBezTo>
                  <a:cubicBezTo>
                    <a:pt x="1620" y="1429"/>
                    <a:pt x="2096" y="953"/>
                    <a:pt x="2096" y="405"/>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3"/>
            <p:cNvSpPr/>
            <p:nvPr/>
          </p:nvSpPr>
          <p:spPr>
            <a:xfrm>
              <a:off x="8110195" y="1460784"/>
              <a:ext cx="219785" cy="329310"/>
            </a:xfrm>
            <a:custGeom>
              <a:avLst/>
              <a:gdLst/>
              <a:ahLst/>
              <a:cxnLst/>
              <a:rect l="l" t="t" r="r" b="b"/>
              <a:pathLst>
                <a:path w="6574" h="9850" extrusionOk="0">
                  <a:moveTo>
                    <a:pt x="4716" y="644"/>
                  </a:moveTo>
                  <a:cubicBezTo>
                    <a:pt x="4882" y="644"/>
                    <a:pt x="5073" y="787"/>
                    <a:pt x="5073" y="1001"/>
                  </a:cubicBezTo>
                  <a:cubicBezTo>
                    <a:pt x="5073" y="1454"/>
                    <a:pt x="4763" y="1977"/>
                    <a:pt x="4382" y="2168"/>
                  </a:cubicBezTo>
                  <a:lnTo>
                    <a:pt x="4382" y="1001"/>
                  </a:lnTo>
                  <a:lnTo>
                    <a:pt x="4358" y="1001"/>
                  </a:lnTo>
                  <a:cubicBezTo>
                    <a:pt x="4358" y="787"/>
                    <a:pt x="4501" y="644"/>
                    <a:pt x="4716" y="644"/>
                  </a:cubicBezTo>
                  <a:close/>
                  <a:moveTo>
                    <a:pt x="4739" y="1"/>
                  </a:moveTo>
                  <a:cubicBezTo>
                    <a:pt x="4168" y="1"/>
                    <a:pt x="3691" y="477"/>
                    <a:pt x="3691" y="1025"/>
                  </a:cubicBezTo>
                  <a:lnTo>
                    <a:pt x="3691" y="2311"/>
                  </a:lnTo>
                  <a:cubicBezTo>
                    <a:pt x="1524" y="2668"/>
                    <a:pt x="0" y="4430"/>
                    <a:pt x="191" y="6621"/>
                  </a:cubicBezTo>
                  <a:cubicBezTo>
                    <a:pt x="326" y="8470"/>
                    <a:pt x="1828" y="9849"/>
                    <a:pt x="3604" y="9849"/>
                  </a:cubicBezTo>
                  <a:cubicBezTo>
                    <a:pt x="3704" y="9849"/>
                    <a:pt x="3804" y="9845"/>
                    <a:pt x="3906" y="9836"/>
                  </a:cubicBezTo>
                  <a:cubicBezTo>
                    <a:pt x="5430" y="9693"/>
                    <a:pt x="6573" y="8288"/>
                    <a:pt x="6454" y="6740"/>
                  </a:cubicBezTo>
                  <a:cubicBezTo>
                    <a:pt x="6386" y="5534"/>
                    <a:pt x="5338" y="4567"/>
                    <a:pt x="4102" y="4567"/>
                  </a:cubicBezTo>
                  <a:cubicBezTo>
                    <a:pt x="4045" y="4567"/>
                    <a:pt x="3988" y="4569"/>
                    <a:pt x="3930" y="4573"/>
                  </a:cubicBezTo>
                  <a:cubicBezTo>
                    <a:pt x="2858" y="4668"/>
                    <a:pt x="2048" y="5597"/>
                    <a:pt x="2144" y="6693"/>
                  </a:cubicBezTo>
                  <a:cubicBezTo>
                    <a:pt x="2144" y="6859"/>
                    <a:pt x="2334" y="7026"/>
                    <a:pt x="2525" y="7026"/>
                  </a:cubicBezTo>
                  <a:cubicBezTo>
                    <a:pt x="2715" y="7026"/>
                    <a:pt x="2858" y="6836"/>
                    <a:pt x="2858" y="6621"/>
                  </a:cubicBezTo>
                  <a:cubicBezTo>
                    <a:pt x="2787" y="5931"/>
                    <a:pt x="3334" y="5311"/>
                    <a:pt x="4025" y="5288"/>
                  </a:cubicBezTo>
                  <a:cubicBezTo>
                    <a:pt x="4056" y="5286"/>
                    <a:pt x="4087" y="5285"/>
                    <a:pt x="4118" y="5285"/>
                  </a:cubicBezTo>
                  <a:cubicBezTo>
                    <a:pt x="5004" y="5285"/>
                    <a:pt x="5719" y="5937"/>
                    <a:pt x="5811" y="6812"/>
                  </a:cubicBezTo>
                  <a:cubicBezTo>
                    <a:pt x="5882" y="8002"/>
                    <a:pt x="5001" y="9026"/>
                    <a:pt x="3834" y="9122"/>
                  </a:cubicBezTo>
                  <a:cubicBezTo>
                    <a:pt x="3761" y="9127"/>
                    <a:pt x="3689" y="9130"/>
                    <a:pt x="3616" y="9130"/>
                  </a:cubicBezTo>
                  <a:cubicBezTo>
                    <a:pt x="2185" y="9130"/>
                    <a:pt x="971" y="8025"/>
                    <a:pt x="858" y="6574"/>
                  </a:cubicBezTo>
                  <a:cubicBezTo>
                    <a:pt x="715" y="4811"/>
                    <a:pt x="1905" y="3359"/>
                    <a:pt x="3691" y="3025"/>
                  </a:cubicBezTo>
                  <a:lnTo>
                    <a:pt x="3691" y="3930"/>
                  </a:lnTo>
                  <a:cubicBezTo>
                    <a:pt x="3866" y="3895"/>
                    <a:pt x="4040" y="3873"/>
                    <a:pt x="4205" y="3873"/>
                  </a:cubicBezTo>
                  <a:cubicBezTo>
                    <a:pt x="4266" y="3873"/>
                    <a:pt x="4325" y="3876"/>
                    <a:pt x="4382" y="3883"/>
                  </a:cubicBezTo>
                  <a:lnTo>
                    <a:pt x="4382" y="2930"/>
                  </a:lnTo>
                  <a:cubicBezTo>
                    <a:pt x="5168" y="2763"/>
                    <a:pt x="5763" y="1906"/>
                    <a:pt x="5763" y="1025"/>
                  </a:cubicBezTo>
                  <a:cubicBezTo>
                    <a:pt x="5763" y="477"/>
                    <a:pt x="5287" y="1"/>
                    <a:pt x="4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subTitle" idx="6"/>
          </p:nvPr>
        </p:nvSpPr>
        <p:spPr>
          <a:xfrm>
            <a:off x="1588301" y="2963793"/>
            <a:ext cx="27777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Stay ahead of trends</a:t>
            </a:r>
            <a:endParaRPr/>
          </a:p>
        </p:txBody>
      </p:sp>
      <p:sp>
        <p:nvSpPr>
          <p:cNvPr id="402" name="Google Shape;402;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Key ideas in </a:t>
            </a:r>
            <a:r>
              <a:rPr lang="en"/>
              <a:t>market opportunity</a:t>
            </a:r>
            <a:endParaRPr/>
          </a:p>
        </p:txBody>
      </p:sp>
      <p:sp>
        <p:nvSpPr>
          <p:cNvPr id="403" name="Google Shape;403;p34"/>
          <p:cNvSpPr txBox="1">
            <a:spLocks noGrp="1"/>
          </p:cNvSpPr>
          <p:nvPr>
            <p:ph type="subTitle" idx="1"/>
          </p:nvPr>
        </p:nvSpPr>
        <p:spPr>
          <a:xfrm>
            <a:off x="1588302" y="1797078"/>
            <a:ext cx="27777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Analyze existing customer needs and identify gaps in the market to find new opportunities</a:t>
            </a:r>
            <a:endParaRPr/>
          </a:p>
        </p:txBody>
      </p:sp>
      <p:sp>
        <p:nvSpPr>
          <p:cNvPr id="404" name="Google Shape;404;p34"/>
          <p:cNvSpPr txBox="1">
            <a:spLocks noGrp="1"/>
          </p:cNvSpPr>
          <p:nvPr>
            <p:ph type="subTitle" idx="2"/>
          </p:nvPr>
        </p:nvSpPr>
        <p:spPr>
          <a:xfrm>
            <a:off x="5295781" y="1797078"/>
            <a:ext cx="27798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Utilize technology and customer feedback to come up with novel solutions that meet your customer’s demands or needs</a:t>
            </a:r>
            <a:endParaRPr/>
          </a:p>
        </p:txBody>
      </p:sp>
      <p:sp>
        <p:nvSpPr>
          <p:cNvPr id="405" name="Google Shape;405;p34"/>
          <p:cNvSpPr txBox="1">
            <a:spLocks noGrp="1"/>
          </p:cNvSpPr>
          <p:nvPr>
            <p:ph type="subTitle" idx="3"/>
          </p:nvPr>
        </p:nvSpPr>
        <p:spPr>
          <a:xfrm>
            <a:off x="1588302" y="3229051"/>
            <a:ext cx="27777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Monitor changes in the marketplace, such as shifts in consumer behavior or emerging technologies, to stay competitive and capitalize on new opportunities and trends</a:t>
            </a:r>
            <a:endParaRPr/>
          </a:p>
        </p:txBody>
      </p:sp>
      <p:sp>
        <p:nvSpPr>
          <p:cNvPr id="406" name="Google Shape;406;p34"/>
          <p:cNvSpPr txBox="1">
            <a:spLocks noGrp="1"/>
          </p:cNvSpPr>
          <p:nvPr>
            <p:ph type="subTitle" idx="4"/>
          </p:nvPr>
        </p:nvSpPr>
        <p:spPr>
          <a:xfrm>
            <a:off x="5295781" y="3229054"/>
            <a:ext cx="2779800" cy="108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Identify times of year when demand for certain products may spike, such as holidays or special occasions, and use these times to target customers or maximize sales</a:t>
            </a:r>
            <a:endParaRPr/>
          </a:p>
        </p:txBody>
      </p:sp>
      <p:sp>
        <p:nvSpPr>
          <p:cNvPr id="407" name="Google Shape;407;p34"/>
          <p:cNvSpPr txBox="1">
            <a:spLocks noGrp="1"/>
          </p:cNvSpPr>
          <p:nvPr>
            <p:ph type="subTitle" idx="5"/>
          </p:nvPr>
        </p:nvSpPr>
        <p:spPr>
          <a:xfrm>
            <a:off x="1588301" y="1531750"/>
            <a:ext cx="27777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Research new markets</a:t>
            </a:r>
            <a:endParaRPr/>
          </a:p>
        </p:txBody>
      </p:sp>
      <p:sp>
        <p:nvSpPr>
          <p:cNvPr id="408" name="Google Shape;408;p34"/>
          <p:cNvSpPr txBox="1">
            <a:spLocks noGrp="1"/>
          </p:cNvSpPr>
          <p:nvPr>
            <p:ph type="subTitle" idx="7"/>
          </p:nvPr>
        </p:nvSpPr>
        <p:spPr>
          <a:xfrm>
            <a:off x="5295754" y="1531750"/>
            <a:ext cx="2779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Innovative solutions</a:t>
            </a:r>
            <a:endParaRPr/>
          </a:p>
        </p:txBody>
      </p:sp>
      <p:sp>
        <p:nvSpPr>
          <p:cNvPr id="409" name="Google Shape;409;p34"/>
          <p:cNvSpPr txBox="1">
            <a:spLocks noGrp="1"/>
          </p:cNvSpPr>
          <p:nvPr>
            <p:ph type="subTitle" idx="8"/>
          </p:nvPr>
        </p:nvSpPr>
        <p:spPr>
          <a:xfrm>
            <a:off x="5295754" y="2963795"/>
            <a:ext cx="27798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Seasonal spikes</a:t>
            </a:r>
            <a:endParaRPr/>
          </a:p>
        </p:txBody>
      </p:sp>
      <p:grpSp>
        <p:nvGrpSpPr>
          <p:cNvPr id="410" name="Google Shape;410;p34"/>
          <p:cNvGrpSpPr/>
          <p:nvPr/>
        </p:nvGrpSpPr>
        <p:grpSpPr>
          <a:xfrm>
            <a:off x="1068419" y="3274903"/>
            <a:ext cx="429975" cy="394938"/>
            <a:chOff x="2310826" y="3957991"/>
            <a:chExt cx="429975" cy="394938"/>
          </a:xfrm>
        </p:grpSpPr>
        <p:sp>
          <p:nvSpPr>
            <p:cNvPr id="411" name="Google Shape;411;p34"/>
            <p:cNvSpPr/>
            <p:nvPr/>
          </p:nvSpPr>
          <p:spPr>
            <a:xfrm>
              <a:off x="2310826" y="4077813"/>
              <a:ext cx="304971" cy="275116"/>
            </a:xfrm>
            <a:custGeom>
              <a:avLst/>
              <a:gdLst/>
              <a:ahLst/>
              <a:cxnLst/>
              <a:rect l="l" t="t" r="r" b="b"/>
              <a:pathLst>
                <a:path w="9122" h="8229" extrusionOk="0">
                  <a:moveTo>
                    <a:pt x="5311" y="1"/>
                  </a:moveTo>
                  <a:cubicBezTo>
                    <a:pt x="4597" y="1"/>
                    <a:pt x="3978" y="453"/>
                    <a:pt x="3692" y="1048"/>
                  </a:cubicBezTo>
                  <a:cubicBezTo>
                    <a:pt x="3644" y="1191"/>
                    <a:pt x="3501" y="1287"/>
                    <a:pt x="3311" y="1287"/>
                  </a:cubicBezTo>
                  <a:cubicBezTo>
                    <a:pt x="1239" y="1287"/>
                    <a:pt x="1" y="3787"/>
                    <a:pt x="1620" y="5478"/>
                  </a:cubicBezTo>
                  <a:lnTo>
                    <a:pt x="3644" y="7502"/>
                  </a:lnTo>
                  <a:cubicBezTo>
                    <a:pt x="4126" y="7984"/>
                    <a:pt x="4761" y="8229"/>
                    <a:pt x="5394" y="8229"/>
                  </a:cubicBezTo>
                  <a:cubicBezTo>
                    <a:pt x="6011" y="8229"/>
                    <a:pt x="6627" y="7996"/>
                    <a:pt x="7097" y="7526"/>
                  </a:cubicBezTo>
                  <a:cubicBezTo>
                    <a:pt x="7574" y="7097"/>
                    <a:pt x="7835" y="6454"/>
                    <a:pt x="7835" y="5788"/>
                  </a:cubicBezTo>
                  <a:cubicBezTo>
                    <a:pt x="7835" y="5621"/>
                    <a:pt x="7931" y="5478"/>
                    <a:pt x="8074" y="5383"/>
                  </a:cubicBezTo>
                  <a:cubicBezTo>
                    <a:pt x="8669" y="5121"/>
                    <a:pt x="9121" y="4525"/>
                    <a:pt x="9121" y="3787"/>
                  </a:cubicBezTo>
                  <a:cubicBezTo>
                    <a:pt x="9121" y="2930"/>
                    <a:pt x="8645" y="2525"/>
                    <a:pt x="8288" y="2215"/>
                  </a:cubicBezTo>
                  <a:lnTo>
                    <a:pt x="6859" y="3644"/>
                  </a:lnTo>
                  <a:cubicBezTo>
                    <a:pt x="6875" y="4536"/>
                    <a:pt x="6151" y="5175"/>
                    <a:pt x="5357" y="5175"/>
                  </a:cubicBezTo>
                  <a:cubicBezTo>
                    <a:pt x="4985" y="5175"/>
                    <a:pt x="4597" y="5035"/>
                    <a:pt x="4263" y="4716"/>
                  </a:cubicBezTo>
                  <a:cubicBezTo>
                    <a:pt x="3324" y="3777"/>
                    <a:pt x="4005" y="2167"/>
                    <a:pt x="5302" y="2167"/>
                  </a:cubicBezTo>
                  <a:cubicBezTo>
                    <a:pt x="5321" y="2167"/>
                    <a:pt x="5340" y="2167"/>
                    <a:pt x="5359" y="2168"/>
                  </a:cubicBezTo>
                  <a:lnTo>
                    <a:pt x="6788" y="739"/>
                  </a:lnTo>
                  <a:cubicBezTo>
                    <a:pt x="6526" y="477"/>
                    <a:pt x="6121" y="1"/>
                    <a:pt x="5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454151" y="4172561"/>
              <a:ext cx="65294" cy="54161"/>
            </a:xfrm>
            <a:custGeom>
              <a:avLst/>
              <a:gdLst/>
              <a:ahLst/>
              <a:cxnLst/>
              <a:rect l="l" t="t" r="r" b="b"/>
              <a:pathLst>
                <a:path w="1953" h="1620" extrusionOk="0">
                  <a:moveTo>
                    <a:pt x="1048" y="1"/>
                  </a:moveTo>
                  <a:cubicBezTo>
                    <a:pt x="357" y="1"/>
                    <a:pt x="0" y="858"/>
                    <a:pt x="476" y="1358"/>
                  </a:cubicBezTo>
                  <a:lnTo>
                    <a:pt x="524" y="1406"/>
                  </a:lnTo>
                  <a:cubicBezTo>
                    <a:pt x="667" y="1548"/>
                    <a:pt x="863" y="1620"/>
                    <a:pt x="1066" y="1620"/>
                  </a:cubicBezTo>
                  <a:cubicBezTo>
                    <a:pt x="1268" y="1620"/>
                    <a:pt x="1477" y="1548"/>
                    <a:pt x="1643" y="1406"/>
                  </a:cubicBezTo>
                  <a:cubicBezTo>
                    <a:pt x="1953" y="1096"/>
                    <a:pt x="1953" y="596"/>
                    <a:pt x="1643" y="262"/>
                  </a:cubicBezTo>
                  <a:cubicBezTo>
                    <a:pt x="1477" y="96"/>
                    <a:pt x="1310"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513862" y="3957991"/>
              <a:ext cx="226940" cy="217779"/>
            </a:xfrm>
            <a:custGeom>
              <a:avLst/>
              <a:gdLst/>
              <a:ahLst/>
              <a:cxnLst/>
              <a:rect l="l" t="t" r="r" b="b"/>
              <a:pathLst>
                <a:path w="6788" h="6514" extrusionOk="0">
                  <a:moveTo>
                    <a:pt x="4156" y="1"/>
                  </a:moveTo>
                  <a:cubicBezTo>
                    <a:pt x="4067" y="1"/>
                    <a:pt x="3977" y="36"/>
                    <a:pt x="3906" y="108"/>
                  </a:cubicBezTo>
                  <a:cubicBezTo>
                    <a:pt x="3763" y="251"/>
                    <a:pt x="3763" y="465"/>
                    <a:pt x="3906" y="608"/>
                  </a:cubicBezTo>
                  <a:lnTo>
                    <a:pt x="4168" y="870"/>
                  </a:lnTo>
                  <a:cubicBezTo>
                    <a:pt x="3930" y="1108"/>
                    <a:pt x="4025" y="1036"/>
                    <a:pt x="3691" y="1322"/>
                  </a:cubicBezTo>
                  <a:lnTo>
                    <a:pt x="3429" y="1060"/>
                  </a:lnTo>
                  <a:cubicBezTo>
                    <a:pt x="3358" y="989"/>
                    <a:pt x="3269" y="953"/>
                    <a:pt x="3179" y="953"/>
                  </a:cubicBezTo>
                  <a:cubicBezTo>
                    <a:pt x="3090" y="953"/>
                    <a:pt x="3001" y="989"/>
                    <a:pt x="2929" y="1060"/>
                  </a:cubicBezTo>
                  <a:cubicBezTo>
                    <a:pt x="2787" y="1203"/>
                    <a:pt x="2787" y="1418"/>
                    <a:pt x="2929" y="1560"/>
                  </a:cubicBezTo>
                  <a:lnTo>
                    <a:pt x="3191" y="1822"/>
                  </a:lnTo>
                  <a:cubicBezTo>
                    <a:pt x="2953" y="2061"/>
                    <a:pt x="2834" y="2132"/>
                    <a:pt x="2834" y="2346"/>
                  </a:cubicBezTo>
                  <a:cubicBezTo>
                    <a:pt x="2834" y="2513"/>
                    <a:pt x="2929" y="2584"/>
                    <a:pt x="3191" y="2846"/>
                  </a:cubicBezTo>
                  <a:lnTo>
                    <a:pt x="0" y="5990"/>
                  </a:lnTo>
                  <a:cubicBezTo>
                    <a:pt x="191" y="6109"/>
                    <a:pt x="405" y="6299"/>
                    <a:pt x="500" y="6514"/>
                  </a:cubicBezTo>
                  <a:lnTo>
                    <a:pt x="3691" y="3346"/>
                  </a:lnTo>
                  <a:cubicBezTo>
                    <a:pt x="3930" y="3585"/>
                    <a:pt x="4025" y="3704"/>
                    <a:pt x="4192" y="3704"/>
                  </a:cubicBezTo>
                  <a:cubicBezTo>
                    <a:pt x="4202" y="3704"/>
                    <a:pt x="4212" y="3704"/>
                    <a:pt x="4220" y="3704"/>
                  </a:cubicBezTo>
                  <a:cubicBezTo>
                    <a:pt x="4347" y="3704"/>
                    <a:pt x="4344" y="3662"/>
                    <a:pt x="6549" y="2370"/>
                  </a:cubicBezTo>
                  <a:cubicBezTo>
                    <a:pt x="6764" y="2180"/>
                    <a:pt x="6787" y="1941"/>
                    <a:pt x="6668" y="1799"/>
                  </a:cubicBezTo>
                  <a:lnTo>
                    <a:pt x="5454" y="155"/>
                  </a:lnTo>
                  <a:cubicBezTo>
                    <a:pt x="5392" y="69"/>
                    <a:pt x="5292" y="27"/>
                    <a:pt x="5186" y="27"/>
                  </a:cubicBezTo>
                  <a:cubicBezTo>
                    <a:pt x="5088" y="27"/>
                    <a:pt x="4986" y="63"/>
                    <a:pt x="4906" y="132"/>
                  </a:cubicBezTo>
                  <a:lnTo>
                    <a:pt x="4668" y="370"/>
                  </a:lnTo>
                  <a:lnTo>
                    <a:pt x="4406" y="108"/>
                  </a:lnTo>
                  <a:cubicBezTo>
                    <a:pt x="4334" y="36"/>
                    <a:pt x="4245" y="1"/>
                    <a:pt x="4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4"/>
          <p:cNvGrpSpPr/>
          <p:nvPr/>
        </p:nvGrpSpPr>
        <p:grpSpPr>
          <a:xfrm>
            <a:off x="4819394" y="3272714"/>
            <a:ext cx="391561" cy="399318"/>
            <a:chOff x="2345864" y="2707214"/>
            <a:chExt cx="391561" cy="399318"/>
          </a:xfrm>
        </p:grpSpPr>
        <p:sp>
          <p:nvSpPr>
            <p:cNvPr id="415" name="Google Shape;415;p34"/>
            <p:cNvSpPr/>
            <p:nvPr/>
          </p:nvSpPr>
          <p:spPr>
            <a:xfrm>
              <a:off x="2345864" y="3017301"/>
              <a:ext cx="79636" cy="78265"/>
            </a:xfrm>
            <a:custGeom>
              <a:avLst/>
              <a:gdLst/>
              <a:ahLst/>
              <a:cxnLst/>
              <a:rect l="l" t="t" r="r" b="b"/>
              <a:pathLst>
                <a:path w="2382" h="2341" extrusionOk="0">
                  <a:moveTo>
                    <a:pt x="905" y="1"/>
                  </a:moveTo>
                  <a:lnTo>
                    <a:pt x="143" y="739"/>
                  </a:lnTo>
                  <a:cubicBezTo>
                    <a:pt x="0" y="882"/>
                    <a:pt x="0" y="1096"/>
                    <a:pt x="143" y="1239"/>
                  </a:cubicBezTo>
                  <a:lnTo>
                    <a:pt x="1143" y="2216"/>
                  </a:lnTo>
                  <a:cubicBezTo>
                    <a:pt x="1215" y="2299"/>
                    <a:pt x="1304" y="2341"/>
                    <a:pt x="1394" y="2341"/>
                  </a:cubicBezTo>
                  <a:cubicBezTo>
                    <a:pt x="1483" y="2341"/>
                    <a:pt x="1572" y="2299"/>
                    <a:pt x="1644" y="2216"/>
                  </a:cubicBezTo>
                  <a:lnTo>
                    <a:pt x="2382" y="1477"/>
                  </a:ln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2392034" y="2978318"/>
              <a:ext cx="21531" cy="43797"/>
            </a:xfrm>
            <a:custGeom>
              <a:avLst/>
              <a:gdLst/>
              <a:ahLst/>
              <a:cxnLst/>
              <a:rect l="l" t="t" r="r" b="b"/>
              <a:pathLst>
                <a:path w="644" h="1310" extrusionOk="0">
                  <a:moveTo>
                    <a:pt x="644" y="0"/>
                  </a:moveTo>
                  <a:lnTo>
                    <a:pt x="1" y="643"/>
                  </a:lnTo>
                  <a:lnTo>
                    <a:pt x="644" y="1310"/>
                  </a:lnTo>
                  <a:cubicBezTo>
                    <a:pt x="620" y="1095"/>
                    <a:pt x="596" y="881"/>
                    <a:pt x="596" y="643"/>
                  </a:cubicBezTo>
                  <a:cubicBezTo>
                    <a:pt x="596" y="452"/>
                    <a:pt x="620" y="214"/>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425466" y="2707214"/>
              <a:ext cx="311959" cy="399318"/>
            </a:xfrm>
            <a:custGeom>
              <a:avLst/>
              <a:gdLst/>
              <a:ahLst/>
              <a:cxnLst/>
              <a:rect l="l" t="t" r="r" b="b"/>
              <a:pathLst>
                <a:path w="9331" h="11944" extrusionOk="0">
                  <a:moveTo>
                    <a:pt x="5886" y="1"/>
                  </a:moveTo>
                  <a:cubicBezTo>
                    <a:pt x="5671" y="1"/>
                    <a:pt x="5488" y="202"/>
                    <a:pt x="5573" y="441"/>
                  </a:cubicBezTo>
                  <a:cubicBezTo>
                    <a:pt x="5573" y="512"/>
                    <a:pt x="5573" y="703"/>
                    <a:pt x="5550" y="703"/>
                  </a:cubicBezTo>
                  <a:cubicBezTo>
                    <a:pt x="5264" y="2155"/>
                    <a:pt x="3073" y="4608"/>
                    <a:pt x="2025" y="5704"/>
                  </a:cubicBezTo>
                  <a:cubicBezTo>
                    <a:pt x="2025" y="5704"/>
                    <a:pt x="2001" y="5728"/>
                    <a:pt x="1930" y="5799"/>
                  </a:cubicBezTo>
                  <a:lnTo>
                    <a:pt x="1692" y="5561"/>
                  </a:lnTo>
                  <a:cubicBezTo>
                    <a:pt x="1620" y="5489"/>
                    <a:pt x="1531" y="5454"/>
                    <a:pt x="1442" y="5454"/>
                  </a:cubicBezTo>
                  <a:cubicBezTo>
                    <a:pt x="1352" y="5454"/>
                    <a:pt x="1263" y="5489"/>
                    <a:pt x="1192" y="5561"/>
                  </a:cubicBezTo>
                  <a:cubicBezTo>
                    <a:pt x="1049" y="5728"/>
                    <a:pt x="1049" y="5918"/>
                    <a:pt x="1192" y="6085"/>
                  </a:cubicBezTo>
                  <a:lnTo>
                    <a:pt x="1430" y="6323"/>
                  </a:lnTo>
                  <a:lnTo>
                    <a:pt x="1192" y="6561"/>
                  </a:lnTo>
                  <a:cubicBezTo>
                    <a:pt x="1096" y="6656"/>
                    <a:pt x="1049" y="6728"/>
                    <a:pt x="953" y="6823"/>
                  </a:cubicBezTo>
                  <a:lnTo>
                    <a:pt x="691" y="6561"/>
                  </a:lnTo>
                  <a:cubicBezTo>
                    <a:pt x="620" y="6478"/>
                    <a:pt x="531" y="6436"/>
                    <a:pt x="441" y="6436"/>
                  </a:cubicBezTo>
                  <a:cubicBezTo>
                    <a:pt x="352" y="6436"/>
                    <a:pt x="263" y="6478"/>
                    <a:pt x="191" y="6561"/>
                  </a:cubicBezTo>
                  <a:cubicBezTo>
                    <a:pt x="25" y="6704"/>
                    <a:pt x="25" y="6918"/>
                    <a:pt x="191" y="7061"/>
                  </a:cubicBezTo>
                  <a:lnTo>
                    <a:pt x="572" y="7442"/>
                  </a:lnTo>
                  <a:cubicBezTo>
                    <a:pt x="1" y="8609"/>
                    <a:pt x="215" y="10062"/>
                    <a:pt x="1192" y="11014"/>
                  </a:cubicBezTo>
                  <a:cubicBezTo>
                    <a:pt x="1799" y="11634"/>
                    <a:pt x="2603" y="11943"/>
                    <a:pt x="3406" y="11943"/>
                  </a:cubicBezTo>
                  <a:cubicBezTo>
                    <a:pt x="4210" y="11943"/>
                    <a:pt x="5014" y="11634"/>
                    <a:pt x="5621" y="11014"/>
                  </a:cubicBezTo>
                  <a:lnTo>
                    <a:pt x="7121" y="9538"/>
                  </a:lnTo>
                  <a:cubicBezTo>
                    <a:pt x="8336" y="8300"/>
                    <a:pt x="8336" y="6347"/>
                    <a:pt x="7145" y="5132"/>
                  </a:cubicBezTo>
                  <a:lnTo>
                    <a:pt x="7145" y="5132"/>
                  </a:lnTo>
                  <a:cubicBezTo>
                    <a:pt x="6693" y="5418"/>
                    <a:pt x="6145" y="5847"/>
                    <a:pt x="5454" y="6442"/>
                  </a:cubicBezTo>
                  <a:cubicBezTo>
                    <a:pt x="6026" y="6799"/>
                    <a:pt x="6097" y="7585"/>
                    <a:pt x="5621" y="8061"/>
                  </a:cubicBezTo>
                  <a:lnTo>
                    <a:pt x="4145" y="9562"/>
                  </a:lnTo>
                  <a:cubicBezTo>
                    <a:pt x="3930" y="9764"/>
                    <a:pt x="3662" y="9865"/>
                    <a:pt x="3394" y="9865"/>
                  </a:cubicBezTo>
                  <a:cubicBezTo>
                    <a:pt x="3126" y="9865"/>
                    <a:pt x="2859" y="9764"/>
                    <a:pt x="2644" y="9562"/>
                  </a:cubicBezTo>
                  <a:cubicBezTo>
                    <a:pt x="2239" y="9157"/>
                    <a:pt x="2239" y="8490"/>
                    <a:pt x="2644" y="8061"/>
                  </a:cubicBezTo>
                  <a:cubicBezTo>
                    <a:pt x="3930" y="6799"/>
                    <a:pt x="5812" y="5037"/>
                    <a:pt x="7407" y="4180"/>
                  </a:cubicBezTo>
                  <a:cubicBezTo>
                    <a:pt x="8118" y="3768"/>
                    <a:pt x="8506" y="3724"/>
                    <a:pt x="8651" y="3724"/>
                  </a:cubicBezTo>
                  <a:cubicBezTo>
                    <a:pt x="8690" y="3724"/>
                    <a:pt x="8712" y="3727"/>
                    <a:pt x="8717" y="3727"/>
                  </a:cubicBezTo>
                  <a:cubicBezTo>
                    <a:pt x="8728" y="3728"/>
                    <a:pt x="8740" y="3728"/>
                    <a:pt x="8751" y="3728"/>
                  </a:cubicBezTo>
                  <a:cubicBezTo>
                    <a:pt x="9134" y="3728"/>
                    <a:pt x="9330" y="3339"/>
                    <a:pt x="9122" y="3084"/>
                  </a:cubicBezTo>
                  <a:cubicBezTo>
                    <a:pt x="9122" y="3084"/>
                    <a:pt x="6169" y="107"/>
                    <a:pt x="6145" y="107"/>
                  </a:cubicBezTo>
                  <a:cubicBezTo>
                    <a:pt x="6063" y="33"/>
                    <a:pt x="5972"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4"/>
          <p:cNvGrpSpPr/>
          <p:nvPr/>
        </p:nvGrpSpPr>
        <p:grpSpPr>
          <a:xfrm>
            <a:off x="4845973" y="1852565"/>
            <a:ext cx="338404" cy="397312"/>
            <a:chOff x="7240749" y="1460015"/>
            <a:chExt cx="338404" cy="397312"/>
          </a:xfrm>
        </p:grpSpPr>
        <p:sp>
          <p:nvSpPr>
            <p:cNvPr id="419" name="Google Shape;419;p34"/>
            <p:cNvSpPr/>
            <p:nvPr/>
          </p:nvSpPr>
          <p:spPr>
            <a:xfrm>
              <a:off x="7403967" y="1740246"/>
              <a:ext cx="175186" cy="23938"/>
            </a:xfrm>
            <a:custGeom>
              <a:avLst/>
              <a:gdLst/>
              <a:ahLst/>
              <a:cxnLst/>
              <a:rect l="l" t="t" r="r" b="b"/>
              <a:pathLst>
                <a:path w="5240" h="716" extrusionOk="0">
                  <a:moveTo>
                    <a:pt x="120" y="1"/>
                  </a:moveTo>
                  <a:cubicBezTo>
                    <a:pt x="48" y="239"/>
                    <a:pt x="25" y="477"/>
                    <a:pt x="1" y="715"/>
                  </a:cubicBezTo>
                  <a:lnTo>
                    <a:pt x="5240" y="715"/>
                  </a:lnTo>
                  <a:cubicBezTo>
                    <a:pt x="5192" y="477"/>
                    <a:pt x="5169" y="239"/>
                    <a:pt x="5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414331" y="1460784"/>
              <a:ext cx="151315" cy="256427"/>
            </a:xfrm>
            <a:custGeom>
              <a:avLst/>
              <a:gdLst/>
              <a:ahLst/>
              <a:cxnLst/>
              <a:rect l="l" t="t" r="r" b="b"/>
              <a:pathLst>
                <a:path w="4526" h="7670" extrusionOk="0">
                  <a:moveTo>
                    <a:pt x="2310" y="1"/>
                  </a:moveTo>
                  <a:cubicBezTo>
                    <a:pt x="1858" y="1"/>
                    <a:pt x="1429" y="168"/>
                    <a:pt x="1143" y="501"/>
                  </a:cubicBezTo>
                  <a:cubicBezTo>
                    <a:pt x="834" y="811"/>
                    <a:pt x="691" y="1287"/>
                    <a:pt x="762" y="1739"/>
                  </a:cubicBezTo>
                  <a:lnTo>
                    <a:pt x="1191" y="5669"/>
                  </a:lnTo>
                  <a:cubicBezTo>
                    <a:pt x="1239" y="5859"/>
                    <a:pt x="1167" y="6026"/>
                    <a:pt x="1024" y="6169"/>
                  </a:cubicBezTo>
                  <a:cubicBezTo>
                    <a:pt x="643" y="6526"/>
                    <a:pt x="286" y="7074"/>
                    <a:pt x="0" y="7669"/>
                  </a:cubicBezTo>
                  <a:lnTo>
                    <a:pt x="4525" y="7669"/>
                  </a:lnTo>
                  <a:cubicBezTo>
                    <a:pt x="4263" y="7074"/>
                    <a:pt x="3906" y="6526"/>
                    <a:pt x="3549" y="6169"/>
                  </a:cubicBezTo>
                  <a:cubicBezTo>
                    <a:pt x="3430" y="6050"/>
                    <a:pt x="3382" y="5883"/>
                    <a:pt x="3382" y="5669"/>
                  </a:cubicBezTo>
                  <a:lnTo>
                    <a:pt x="3858" y="1787"/>
                  </a:lnTo>
                  <a:cubicBezTo>
                    <a:pt x="3906" y="1334"/>
                    <a:pt x="3763" y="858"/>
                    <a:pt x="3453" y="525"/>
                  </a:cubicBezTo>
                  <a:cubicBezTo>
                    <a:pt x="3168" y="191"/>
                    <a:pt x="2739"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7404769" y="1787219"/>
              <a:ext cx="172010" cy="70108"/>
            </a:xfrm>
            <a:custGeom>
              <a:avLst/>
              <a:gdLst/>
              <a:ahLst/>
              <a:cxnLst/>
              <a:rect l="l" t="t" r="r" b="b"/>
              <a:pathLst>
                <a:path w="5145" h="2097" extrusionOk="0">
                  <a:moveTo>
                    <a:pt x="1" y="1"/>
                  </a:moveTo>
                  <a:cubicBezTo>
                    <a:pt x="72" y="548"/>
                    <a:pt x="358" y="1025"/>
                    <a:pt x="763" y="1430"/>
                  </a:cubicBezTo>
                  <a:cubicBezTo>
                    <a:pt x="1239" y="1858"/>
                    <a:pt x="1882" y="2096"/>
                    <a:pt x="2549" y="2096"/>
                  </a:cubicBezTo>
                  <a:lnTo>
                    <a:pt x="2596" y="2096"/>
                  </a:lnTo>
                  <a:cubicBezTo>
                    <a:pt x="3263" y="2096"/>
                    <a:pt x="3906" y="1858"/>
                    <a:pt x="4382" y="1453"/>
                  </a:cubicBezTo>
                  <a:cubicBezTo>
                    <a:pt x="4787" y="1096"/>
                    <a:pt x="5049" y="596"/>
                    <a:pt x="5145" y="2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7240749" y="1553960"/>
              <a:ext cx="173615" cy="23102"/>
            </a:xfrm>
            <a:custGeom>
              <a:avLst/>
              <a:gdLst/>
              <a:ahLst/>
              <a:cxnLst/>
              <a:rect l="l" t="t" r="r" b="b"/>
              <a:pathLst>
                <a:path w="5193" h="691" extrusionOk="0">
                  <a:moveTo>
                    <a:pt x="1" y="0"/>
                  </a:moveTo>
                  <a:cubicBezTo>
                    <a:pt x="1" y="238"/>
                    <a:pt x="25" y="476"/>
                    <a:pt x="72" y="691"/>
                  </a:cubicBezTo>
                  <a:lnTo>
                    <a:pt x="5073" y="691"/>
                  </a:lnTo>
                  <a:cubicBezTo>
                    <a:pt x="5145" y="453"/>
                    <a:pt x="5169" y="238"/>
                    <a:pt x="5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7252718" y="1600933"/>
              <a:ext cx="151282" cy="256394"/>
            </a:xfrm>
            <a:custGeom>
              <a:avLst/>
              <a:gdLst/>
              <a:ahLst/>
              <a:cxnLst/>
              <a:rect l="l" t="t" r="r" b="b"/>
              <a:pathLst>
                <a:path w="4525" h="7669" extrusionOk="0">
                  <a:moveTo>
                    <a:pt x="0" y="0"/>
                  </a:moveTo>
                  <a:cubicBezTo>
                    <a:pt x="262" y="596"/>
                    <a:pt x="619" y="1119"/>
                    <a:pt x="976" y="1477"/>
                  </a:cubicBezTo>
                  <a:cubicBezTo>
                    <a:pt x="1095" y="1596"/>
                    <a:pt x="1143" y="1786"/>
                    <a:pt x="1143" y="2001"/>
                  </a:cubicBezTo>
                  <a:lnTo>
                    <a:pt x="667" y="5882"/>
                  </a:lnTo>
                  <a:cubicBezTo>
                    <a:pt x="619" y="6335"/>
                    <a:pt x="762" y="6811"/>
                    <a:pt x="1048" y="7144"/>
                  </a:cubicBezTo>
                  <a:cubicBezTo>
                    <a:pt x="1357" y="7478"/>
                    <a:pt x="1762" y="7668"/>
                    <a:pt x="2215" y="7668"/>
                  </a:cubicBezTo>
                  <a:cubicBezTo>
                    <a:pt x="2667" y="7668"/>
                    <a:pt x="3072" y="7502"/>
                    <a:pt x="3382" y="7168"/>
                  </a:cubicBezTo>
                  <a:cubicBezTo>
                    <a:pt x="3667" y="6835"/>
                    <a:pt x="3834" y="6359"/>
                    <a:pt x="3763" y="5930"/>
                  </a:cubicBezTo>
                  <a:lnTo>
                    <a:pt x="3334" y="2001"/>
                  </a:lnTo>
                  <a:cubicBezTo>
                    <a:pt x="3286" y="1810"/>
                    <a:pt x="3358" y="1643"/>
                    <a:pt x="3501" y="1477"/>
                  </a:cubicBezTo>
                  <a:cubicBezTo>
                    <a:pt x="3882" y="1119"/>
                    <a:pt x="4239" y="596"/>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7242354" y="1460015"/>
              <a:ext cx="171208" cy="70877"/>
            </a:xfrm>
            <a:custGeom>
              <a:avLst/>
              <a:gdLst/>
              <a:ahLst/>
              <a:cxnLst/>
              <a:rect l="l" t="t" r="r" b="b"/>
              <a:pathLst>
                <a:path w="5121" h="2120" extrusionOk="0">
                  <a:moveTo>
                    <a:pt x="2572" y="0"/>
                  </a:moveTo>
                  <a:cubicBezTo>
                    <a:pt x="1882" y="0"/>
                    <a:pt x="1263" y="238"/>
                    <a:pt x="786" y="667"/>
                  </a:cubicBezTo>
                  <a:cubicBezTo>
                    <a:pt x="358" y="1048"/>
                    <a:pt x="96" y="1524"/>
                    <a:pt x="0" y="2119"/>
                  </a:cubicBezTo>
                  <a:lnTo>
                    <a:pt x="5121" y="2119"/>
                  </a:lnTo>
                  <a:cubicBezTo>
                    <a:pt x="5025" y="1572"/>
                    <a:pt x="4763" y="1048"/>
                    <a:pt x="4358" y="691"/>
                  </a:cubicBezTo>
                  <a:cubicBezTo>
                    <a:pt x="3882" y="238"/>
                    <a:pt x="3239"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4"/>
          <p:cNvGrpSpPr/>
          <p:nvPr/>
        </p:nvGrpSpPr>
        <p:grpSpPr>
          <a:xfrm>
            <a:off x="1080371" y="1852159"/>
            <a:ext cx="406071" cy="398148"/>
            <a:chOff x="3960520" y="1460784"/>
            <a:chExt cx="406071" cy="398148"/>
          </a:xfrm>
        </p:grpSpPr>
        <p:sp>
          <p:nvSpPr>
            <p:cNvPr id="426" name="Google Shape;426;p34"/>
            <p:cNvSpPr/>
            <p:nvPr/>
          </p:nvSpPr>
          <p:spPr>
            <a:xfrm>
              <a:off x="3960520" y="1460784"/>
              <a:ext cx="73284" cy="69306"/>
            </a:xfrm>
            <a:custGeom>
              <a:avLst/>
              <a:gdLst/>
              <a:ahLst/>
              <a:cxnLst/>
              <a:rect l="l" t="t" r="r" b="b"/>
              <a:pathLst>
                <a:path w="2192" h="2073" extrusionOk="0">
                  <a:moveTo>
                    <a:pt x="1834" y="1"/>
                  </a:moveTo>
                  <a:cubicBezTo>
                    <a:pt x="1739" y="1"/>
                    <a:pt x="1667" y="25"/>
                    <a:pt x="1596" y="72"/>
                  </a:cubicBezTo>
                  <a:lnTo>
                    <a:pt x="191" y="1477"/>
                  </a:lnTo>
                  <a:cubicBezTo>
                    <a:pt x="0" y="1692"/>
                    <a:pt x="143" y="2073"/>
                    <a:pt x="429" y="2073"/>
                  </a:cubicBezTo>
                  <a:lnTo>
                    <a:pt x="2191" y="2073"/>
                  </a:lnTo>
                  <a:lnTo>
                    <a:pt x="2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4057641" y="1461586"/>
              <a:ext cx="308950" cy="397345"/>
            </a:xfrm>
            <a:custGeom>
              <a:avLst/>
              <a:gdLst/>
              <a:ahLst/>
              <a:cxnLst/>
              <a:rect l="l" t="t" r="r" b="b"/>
              <a:pathLst>
                <a:path w="9241" h="11885" extrusionOk="0">
                  <a:moveTo>
                    <a:pt x="1" y="1"/>
                  </a:moveTo>
                  <a:lnTo>
                    <a:pt x="1" y="2072"/>
                  </a:lnTo>
                  <a:lnTo>
                    <a:pt x="834" y="2072"/>
                  </a:lnTo>
                  <a:cubicBezTo>
                    <a:pt x="1167" y="2072"/>
                    <a:pt x="1406" y="2358"/>
                    <a:pt x="1429" y="2644"/>
                  </a:cubicBezTo>
                  <a:lnTo>
                    <a:pt x="1429" y="2763"/>
                  </a:lnTo>
                  <a:lnTo>
                    <a:pt x="1096" y="2763"/>
                  </a:lnTo>
                  <a:cubicBezTo>
                    <a:pt x="929" y="2763"/>
                    <a:pt x="739" y="2906"/>
                    <a:pt x="739" y="3120"/>
                  </a:cubicBezTo>
                  <a:cubicBezTo>
                    <a:pt x="739" y="3335"/>
                    <a:pt x="905" y="3478"/>
                    <a:pt x="1096" y="3478"/>
                  </a:cubicBezTo>
                  <a:lnTo>
                    <a:pt x="1406" y="3478"/>
                  </a:lnTo>
                  <a:lnTo>
                    <a:pt x="1334" y="4168"/>
                  </a:lnTo>
                  <a:lnTo>
                    <a:pt x="1096" y="4168"/>
                  </a:lnTo>
                  <a:cubicBezTo>
                    <a:pt x="929" y="4168"/>
                    <a:pt x="739" y="4311"/>
                    <a:pt x="739" y="4525"/>
                  </a:cubicBezTo>
                  <a:cubicBezTo>
                    <a:pt x="739" y="4740"/>
                    <a:pt x="905" y="4883"/>
                    <a:pt x="1096" y="4883"/>
                  </a:cubicBezTo>
                  <a:lnTo>
                    <a:pt x="1286" y="4883"/>
                  </a:lnTo>
                  <a:lnTo>
                    <a:pt x="1215" y="5573"/>
                  </a:lnTo>
                  <a:lnTo>
                    <a:pt x="1096" y="5573"/>
                  </a:lnTo>
                  <a:cubicBezTo>
                    <a:pt x="929" y="5573"/>
                    <a:pt x="739" y="5716"/>
                    <a:pt x="739" y="5930"/>
                  </a:cubicBezTo>
                  <a:cubicBezTo>
                    <a:pt x="739" y="6121"/>
                    <a:pt x="905" y="6288"/>
                    <a:pt x="1096" y="6288"/>
                  </a:cubicBezTo>
                  <a:lnTo>
                    <a:pt x="1167" y="6288"/>
                  </a:lnTo>
                  <a:lnTo>
                    <a:pt x="977" y="8455"/>
                  </a:lnTo>
                  <a:cubicBezTo>
                    <a:pt x="834" y="10288"/>
                    <a:pt x="2287" y="11884"/>
                    <a:pt x="4168" y="11884"/>
                  </a:cubicBezTo>
                  <a:lnTo>
                    <a:pt x="4597" y="11884"/>
                  </a:lnTo>
                  <a:cubicBezTo>
                    <a:pt x="6335" y="11884"/>
                    <a:pt x="7764" y="10455"/>
                    <a:pt x="7764" y="8717"/>
                  </a:cubicBezTo>
                  <a:lnTo>
                    <a:pt x="7764" y="8074"/>
                  </a:lnTo>
                  <a:cubicBezTo>
                    <a:pt x="7764" y="7502"/>
                    <a:pt x="8240" y="7026"/>
                    <a:pt x="8812" y="7026"/>
                  </a:cubicBezTo>
                  <a:cubicBezTo>
                    <a:pt x="9050" y="6931"/>
                    <a:pt x="9241" y="6597"/>
                    <a:pt x="9026" y="6359"/>
                  </a:cubicBezTo>
                  <a:lnTo>
                    <a:pt x="5573" y="2168"/>
                  </a:lnTo>
                  <a:cubicBezTo>
                    <a:pt x="5500" y="2078"/>
                    <a:pt x="5405" y="2039"/>
                    <a:pt x="5311" y="2039"/>
                  </a:cubicBezTo>
                  <a:cubicBezTo>
                    <a:pt x="5130" y="2039"/>
                    <a:pt x="4954" y="2186"/>
                    <a:pt x="4954" y="2406"/>
                  </a:cubicBezTo>
                  <a:cubicBezTo>
                    <a:pt x="4954" y="2835"/>
                    <a:pt x="5002" y="3549"/>
                    <a:pt x="4621" y="4454"/>
                  </a:cubicBezTo>
                  <a:cubicBezTo>
                    <a:pt x="4359" y="5097"/>
                    <a:pt x="4192" y="5764"/>
                    <a:pt x="4192" y="6454"/>
                  </a:cubicBezTo>
                  <a:lnTo>
                    <a:pt x="4192" y="8240"/>
                  </a:lnTo>
                  <a:cubicBezTo>
                    <a:pt x="4192" y="8455"/>
                    <a:pt x="4049" y="8598"/>
                    <a:pt x="3835" y="8598"/>
                  </a:cubicBezTo>
                  <a:cubicBezTo>
                    <a:pt x="3668" y="8598"/>
                    <a:pt x="3501" y="8431"/>
                    <a:pt x="3501" y="8240"/>
                  </a:cubicBezTo>
                  <a:lnTo>
                    <a:pt x="3501" y="5597"/>
                  </a:lnTo>
                  <a:lnTo>
                    <a:pt x="3858" y="5597"/>
                  </a:lnTo>
                  <a:cubicBezTo>
                    <a:pt x="4049" y="5597"/>
                    <a:pt x="4216" y="5454"/>
                    <a:pt x="4216" y="5240"/>
                  </a:cubicBezTo>
                  <a:cubicBezTo>
                    <a:pt x="4216" y="5025"/>
                    <a:pt x="4073" y="4883"/>
                    <a:pt x="3858" y="4883"/>
                  </a:cubicBezTo>
                  <a:lnTo>
                    <a:pt x="3501" y="4883"/>
                  </a:lnTo>
                  <a:lnTo>
                    <a:pt x="3501" y="4192"/>
                  </a:lnTo>
                  <a:lnTo>
                    <a:pt x="3858" y="4192"/>
                  </a:lnTo>
                  <a:cubicBezTo>
                    <a:pt x="4049" y="4192"/>
                    <a:pt x="4216" y="4049"/>
                    <a:pt x="4216" y="3835"/>
                  </a:cubicBezTo>
                  <a:cubicBezTo>
                    <a:pt x="4216" y="3620"/>
                    <a:pt x="4073" y="3478"/>
                    <a:pt x="3858" y="3478"/>
                  </a:cubicBezTo>
                  <a:lnTo>
                    <a:pt x="3501" y="3478"/>
                  </a:lnTo>
                  <a:lnTo>
                    <a:pt x="3501" y="2668"/>
                  </a:lnTo>
                  <a:cubicBezTo>
                    <a:pt x="3501" y="1191"/>
                    <a:pt x="231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Six </a:t>
            </a:r>
            <a:r>
              <a:rPr lang="en"/>
              <a:t>recommendations</a:t>
            </a:r>
            <a:endParaRPr/>
          </a:p>
        </p:txBody>
      </p:sp>
      <p:sp>
        <p:nvSpPr>
          <p:cNvPr id="433" name="Google Shape;433;p35"/>
          <p:cNvSpPr txBox="1">
            <a:spLocks noGrp="1"/>
          </p:cNvSpPr>
          <p:nvPr>
            <p:ph type="subTitle" idx="1"/>
          </p:nvPr>
        </p:nvSpPr>
        <p:spPr>
          <a:xfrm>
            <a:off x="860087" y="1781048"/>
            <a:ext cx="2267700" cy="8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 your pitch deck clearly and make sure all the important points are easy to understand</a:t>
            </a:r>
            <a:endParaRPr/>
          </a:p>
        </p:txBody>
      </p:sp>
      <p:sp>
        <p:nvSpPr>
          <p:cNvPr id="434" name="Google Shape;434;p35"/>
          <p:cNvSpPr txBox="1">
            <a:spLocks noGrp="1"/>
          </p:cNvSpPr>
          <p:nvPr>
            <p:ph type="subTitle" idx="2"/>
          </p:nvPr>
        </p:nvSpPr>
        <p:spPr>
          <a:xfrm>
            <a:off x="3438600" y="1781051"/>
            <a:ext cx="2267700" cy="8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Incorporate visuals or graphics to illustrate your message and keep the audience engaged</a:t>
            </a:r>
            <a:endParaRPr/>
          </a:p>
        </p:txBody>
      </p:sp>
      <p:sp>
        <p:nvSpPr>
          <p:cNvPr id="435" name="Google Shape;435;p35"/>
          <p:cNvSpPr txBox="1">
            <a:spLocks noGrp="1"/>
          </p:cNvSpPr>
          <p:nvPr>
            <p:ph type="subTitle" idx="3"/>
          </p:nvPr>
        </p:nvSpPr>
        <p:spPr>
          <a:xfrm>
            <a:off x="860086" y="3329225"/>
            <a:ext cx="22677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Include impactful stories, statistics, or facts that will help your audience remember your message afterwards</a:t>
            </a:r>
            <a:endParaRPr/>
          </a:p>
        </p:txBody>
      </p:sp>
      <p:sp>
        <p:nvSpPr>
          <p:cNvPr id="436" name="Google Shape;436;p35"/>
          <p:cNvSpPr txBox="1">
            <a:spLocks noGrp="1"/>
          </p:cNvSpPr>
          <p:nvPr>
            <p:ph type="subTitle" idx="4"/>
          </p:nvPr>
        </p:nvSpPr>
        <p:spPr>
          <a:xfrm>
            <a:off x="3438599" y="3329230"/>
            <a:ext cx="22677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Practice presenting your deck beforehand with friends or colleagues for feedback, then use this input to refine it further</a:t>
            </a:r>
            <a:endParaRPr/>
          </a:p>
        </p:txBody>
      </p:sp>
      <p:sp>
        <p:nvSpPr>
          <p:cNvPr id="437" name="Google Shape;437;p35"/>
          <p:cNvSpPr txBox="1">
            <a:spLocks noGrp="1"/>
          </p:cNvSpPr>
          <p:nvPr>
            <p:ph type="subTitle" idx="7"/>
          </p:nvPr>
        </p:nvSpPr>
        <p:spPr>
          <a:xfrm>
            <a:off x="864579" y="1407750"/>
            <a:ext cx="22587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Keep it simple</a:t>
            </a:r>
            <a:endParaRPr/>
          </a:p>
        </p:txBody>
      </p:sp>
      <p:sp>
        <p:nvSpPr>
          <p:cNvPr id="438" name="Google Shape;438;p35"/>
          <p:cNvSpPr txBox="1">
            <a:spLocks noGrp="1"/>
          </p:cNvSpPr>
          <p:nvPr>
            <p:ph type="subTitle" idx="8"/>
          </p:nvPr>
        </p:nvSpPr>
        <p:spPr>
          <a:xfrm>
            <a:off x="3443071" y="1407754"/>
            <a:ext cx="22587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Use visuals</a:t>
            </a:r>
            <a:endParaRPr/>
          </a:p>
        </p:txBody>
      </p:sp>
      <p:sp>
        <p:nvSpPr>
          <p:cNvPr id="439" name="Google Shape;439;p35"/>
          <p:cNvSpPr txBox="1">
            <a:spLocks noGrp="1"/>
          </p:cNvSpPr>
          <p:nvPr>
            <p:ph type="subTitle" idx="9"/>
          </p:nvPr>
        </p:nvSpPr>
        <p:spPr>
          <a:xfrm>
            <a:off x="6021563" y="1407750"/>
            <a:ext cx="22581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Keep it short </a:t>
            </a:r>
            <a:endParaRPr/>
          </a:p>
        </p:txBody>
      </p:sp>
      <p:sp>
        <p:nvSpPr>
          <p:cNvPr id="440" name="Google Shape;440;p35"/>
          <p:cNvSpPr txBox="1">
            <a:spLocks noGrp="1"/>
          </p:cNvSpPr>
          <p:nvPr>
            <p:ph type="subTitle" idx="5"/>
          </p:nvPr>
        </p:nvSpPr>
        <p:spPr>
          <a:xfrm>
            <a:off x="6017114" y="1781047"/>
            <a:ext cx="2266800" cy="89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good pitch deck should be concise and clear; avoid trying to cram in too much information</a:t>
            </a:r>
            <a:endParaRPr/>
          </a:p>
        </p:txBody>
      </p:sp>
      <p:sp>
        <p:nvSpPr>
          <p:cNvPr id="441" name="Google Shape;441;p35"/>
          <p:cNvSpPr txBox="1">
            <a:spLocks noGrp="1"/>
          </p:cNvSpPr>
          <p:nvPr>
            <p:ph type="subTitle" idx="6"/>
          </p:nvPr>
        </p:nvSpPr>
        <p:spPr>
          <a:xfrm>
            <a:off x="6017111" y="3329225"/>
            <a:ext cx="2266800" cy="8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pitch deck is an overview of your business; focus on key points that get the most important ideas across</a:t>
            </a:r>
            <a:endParaRPr/>
          </a:p>
        </p:txBody>
      </p:sp>
      <p:sp>
        <p:nvSpPr>
          <p:cNvPr id="442" name="Google Shape;442;p35"/>
          <p:cNvSpPr txBox="1">
            <a:spLocks noGrp="1"/>
          </p:cNvSpPr>
          <p:nvPr>
            <p:ph type="subTitle" idx="13"/>
          </p:nvPr>
        </p:nvSpPr>
        <p:spPr>
          <a:xfrm>
            <a:off x="864579" y="2952647"/>
            <a:ext cx="22587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Make it memorable </a:t>
            </a:r>
            <a:endParaRPr/>
          </a:p>
        </p:txBody>
      </p:sp>
      <p:sp>
        <p:nvSpPr>
          <p:cNvPr id="443" name="Google Shape;443;p35"/>
          <p:cNvSpPr txBox="1">
            <a:spLocks noGrp="1"/>
          </p:cNvSpPr>
          <p:nvPr>
            <p:ph type="subTitle" idx="14"/>
          </p:nvPr>
        </p:nvSpPr>
        <p:spPr>
          <a:xfrm>
            <a:off x="3443071" y="2952647"/>
            <a:ext cx="22587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Test &amp; iterate </a:t>
            </a:r>
            <a:endParaRPr/>
          </a:p>
        </p:txBody>
      </p:sp>
      <p:sp>
        <p:nvSpPr>
          <p:cNvPr id="444" name="Google Shape;444;p35"/>
          <p:cNvSpPr txBox="1">
            <a:spLocks noGrp="1"/>
          </p:cNvSpPr>
          <p:nvPr>
            <p:ph type="subTitle" idx="15"/>
          </p:nvPr>
        </p:nvSpPr>
        <p:spPr>
          <a:xfrm>
            <a:off x="6021563" y="2952642"/>
            <a:ext cx="2258100" cy="48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 points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6"/>
          <p:cNvSpPr txBox="1">
            <a:spLocks noGrp="1"/>
          </p:cNvSpPr>
          <p:nvPr>
            <p:ph type="subTitle" idx="1"/>
          </p:nvPr>
        </p:nvSpPr>
        <p:spPr>
          <a:xfrm>
            <a:off x="819606" y="1268037"/>
            <a:ext cx="3492600" cy="37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Estimated delivery time per unit</a:t>
            </a:r>
            <a:endParaRPr/>
          </a:p>
        </p:txBody>
      </p:sp>
      <p:sp>
        <p:nvSpPr>
          <p:cNvPr id="450" name="Google Shape;450;p36"/>
          <p:cNvSpPr txBox="1">
            <a:spLocks noGrp="1"/>
          </p:cNvSpPr>
          <p:nvPr>
            <p:ph type="title"/>
          </p:nvPr>
        </p:nvSpPr>
        <p:spPr>
          <a:xfrm>
            <a:off x="819594" y="609088"/>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451" name="Google Shape;451;p36"/>
          <p:cNvSpPr txBox="1">
            <a:spLocks noGrp="1"/>
          </p:cNvSpPr>
          <p:nvPr>
            <p:ph type="title" idx="2"/>
          </p:nvPr>
        </p:nvSpPr>
        <p:spPr>
          <a:xfrm>
            <a:off x="2825700" y="2056875"/>
            <a:ext cx="34926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452" name="Google Shape;452;p36"/>
          <p:cNvSpPr txBox="1">
            <a:spLocks noGrp="1"/>
          </p:cNvSpPr>
          <p:nvPr>
            <p:ph type="subTitle" idx="3"/>
          </p:nvPr>
        </p:nvSpPr>
        <p:spPr>
          <a:xfrm>
            <a:off x="2825700" y="2715825"/>
            <a:ext cx="3492600" cy="37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Users bought our product</a:t>
            </a:r>
            <a:endParaRPr/>
          </a:p>
        </p:txBody>
      </p:sp>
      <p:sp>
        <p:nvSpPr>
          <p:cNvPr id="453" name="Google Shape;453;p36"/>
          <p:cNvSpPr txBox="1">
            <a:spLocks noGrp="1"/>
          </p:cNvSpPr>
          <p:nvPr>
            <p:ph type="title" idx="4"/>
          </p:nvPr>
        </p:nvSpPr>
        <p:spPr>
          <a:xfrm>
            <a:off x="4831506" y="3504663"/>
            <a:ext cx="3492900" cy="76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
        <p:nvSpPr>
          <p:cNvPr id="454" name="Google Shape;454;p36"/>
          <p:cNvSpPr txBox="1">
            <a:spLocks noGrp="1"/>
          </p:cNvSpPr>
          <p:nvPr>
            <p:ph type="subTitle" idx="5"/>
          </p:nvPr>
        </p:nvSpPr>
        <p:spPr>
          <a:xfrm>
            <a:off x="4831656" y="4163612"/>
            <a:ext cx="3492600" cy="370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Avg. Distance travelled by logistics team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pic>
        <p:nvPicPr>
          <p:cNvPr id="459" name="Google Shape;459;p37"/>
          <p:cNvPicPr preferRelativeResize="0">
            <a:picLocks noGrp="1"/>
          </p:cNvPicPr>
          <p:nvPr>
            <p:ph type="pic" idx="2"/>
          </p:nvPr>
        </p:nvPicPr>
        <p:blipFill rotWithShape="1">
          <a:blip r:embed="rId3">
            <a:alphaModFix/>
          </a:blip>
          <a:srcRect t="15105" b="10516"/>
          <a:stretch/>
        </p:blipFill>
        <p:spPr>
          <a:xfrm flipH="1">
            <a:off x="2111778" y="2528338"/>
            <a:ext cx="4981345" cy="2471200"/>
          </a:xfrm>
          <a:prstGeom prst="rect">
            <a:avLst/>
          </a:prstGeom>
        </p:spPr>
      </p:pic>
      <p:grpSp>
        <p:nvGrpSpPr>
          <p:cNvPr id="460" name="Google Shape;460;p37"/>
          <p:cNvGrpSpPr/>
          <p:nvPr/>
        </p:nvGrpSpPr>
        <p:grpSpPr>
          <a:xfrm rot="-5400000" flipH="1">
            <a:off x="3112317" y="1056151"/>
            <a:ext cx="2919244" cy="5255461"/>
            <a:chOff x="4813875" y="3436725"/>
            <a:chExt cx="1527600" cy="1981025"/>
          </a:xfrm>
        </p:grpSpPr>
        <p:sp>
          <p:nvSpPr>
            <p:cNvPr id="461" name="Google Shape;461;p37"/>
            <p:cNvSpPr/>
            <p:nvPr/>
          </p:nvSpPr>
          <p:spPr>
            <a:xfrm>
              <a:off x="4813875" y="3436725"/>
              <a:ext cx="1527600" cy="1981025"/>
            </a:xfrm>
            <a:custGeom>
              <a:avLst/>
              <a:gdLst/>
              <a:ahLst/>
              <a:cxnLst/>
              <a:rect l="l" t="t" r="r" b="b"/>
              <a:pathLst>
                <a:path w="61104" h="79241" extrusionOk="0">
                  <a:moveTo>
                    <a:pt x="35801" y="3012"/>
                  </a:moveTo>
                  <a:cubicBezTo>
                    <a:pt x="43451" y="3012"/>
                    <a:pt x="50260" y="6201"/>
                    <a:pt x="52325" y="15044"/>
                  </a:cubicBezTo>
                  <a:cubicBezTo>
                    <a:pt x="55118" y="26954"/>
                    <a:pt x="57166" y="53240"/>
                    <a:pt x="55381" y="64537"/>
                  </a:cubicBezTo>
                  <a:cubicBezTo>
                    <a:pt x="53714" y="75035"/>
                    <a:pt x="43377" y="77378"/>
                    <a:pt x="34041" y="77378"/>
                  </a:cubicBezTo>
                  <a:cubicBezTo>
                    <a:pt x="29454" y="77378"/>
                    <a:pt x="25109" y="76813"/>
                    <a:pt x="22152" y="76371"/>
                  </a:cubicBezTo>
                  <a:cubicBezTo>
                    <a:pt x="13182" y="75035"/>
                    <a:pt x="15350" y="67198"/>
                    <a:pt x="15471" y="65681"/>
                  </a:cubicBezTo>
                  <a:cubicBezTo>
                    <a:pt x="17190" y="44023"/>
                    <a:pt x="12864" y="46887"/>
                    <a:pt x="6884" y="33602"/>
                  </a:cubicBezTo>
                  <a:cubicBezTo>
                    <a:pt x="5548" y="30640"/>
                    <a:pt x="5368" y="25738"/>
                    <a:pt x="8117" y="19846"/>
                  </a:cubicBezTo>
                  <a:cubicBezTo>
                    <a:pt x="11649" y="12251"/>
                    <a:pt x="18395" y="6654"/>
                    <a:pt x="26462" y="4387"/>
                  </a:cubicBezTo>
                  <a:cubicBezTo>
                    <a:pt x="29542" y="3523"/>
                    <a:pt x="32739" y="3012"/>
                    <a:pt x="35801" y="3012"/>
                  </a:cubicBezTo>
                  <a:close/>
                  <a:moveTo>
                    <a:pt x="1" y="1"/>
                  </a:moveTo>
                  <a:lnTo>
                    <a:pt x="1" y="79240"/>
                  </a:lnTo>
                  <a:lnTo>
                    <a:pt x="61103" y="79240"/>
                  </a:lnTo>
                  <a:lnTo>
                    <a:pt x="6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4918750" y="3492075"/>
              <a:ext cx="1344000" cy="1914225"/>
            </a:xfrm>
            <a:custGeom>
              <a:avLst/>
              <a:gdLst/>
              <a:ahLst/>
              <a:cxnLst/>
              <a:rect l="l" t="t" r="r" b="b"/>
              <a:pathLst>
                <a:path w="53760" h="76569" extrusionOk="0">
                  <a:moveTo>
                    <a:pt x="32806" y="1542"/>
                  </a:moveTo>
                  <a:cubicBezTo>
                    <a:pt x="34423" y="1542"/>
                    <a:pt x="35983" y="1696"/>
                    <a:pt x="37424" y="2031"/>
                  </a:cubicBezTo>
                  <a:cubicBezTo>
                    <a:pt x="43109" y="3323"/>
                    <a:pt x="46695" y="7255"/>
                    <a:pt x="47988" y="12857"/>
                  </a:cubicBezTo>
                  <a:cubicBezTo>
                    <a:pt x="49872" y="21334"/>
                    <a:pt x="50277" y="30079"/>
                    <a:pt x="50458" y="38743"/>
                  </a:cubicBezTo>
                  <a:cubicBezTo>
                    <a:pt x="50540" y="45188"/>
                    <a:pt x="50594" y="51694"/>
                    <a:pt x="50118" y="58117"/>
                  </a:cubicBezTo>
                  <a:cubicBezTo>
                    <a:pt x="50036" y="59174"/>
                    <a:pt x="49915" y="60226"/>
                    <a:pt x="49773" y="61266"/>
                  </a:cubicBezTo>
                  <a:cubicBezTo>
                    <a:pt x="49702" y="61841"/>
                    <a:pt x="49576" y="62569"/>
                    <a:pt x="49439" y="63122"/>
                  </a:cubicBezTo>
                  <a:cubicBezTo>
                    <a:pt x="48919" y="65346"/>
                    <a:pt x="47796" y="67410"/>
                    <a:pt x="46126" y="68971"/>
                  </a:cubicBezTo>
                  <a:cubicBezTo>
                    <a:pt x="41963" y="72788"/>
                    <a:pt x="35403" y="73764"/>
                    <a:pt x="29281" y="73764"/>
                  </a:cubicBezTo>
                  <a:cubicBezTo>
                    <a:pt x="26866" y="73764"/>
                    <a:pt x="24519" y="73612"/>
                    <a:pt x="22414" y="73423"/>
                  </a:cubicBezTo>
                  <a:cubicBezTo>
                    <a:pt x="21347" y="73324"/>
                    <a:pt x="20279" y="73204"/>
                    <a:pt x="19211" y="73078"/>
                  </a:cubicBezTo>
                  <a:cubicBezTo>
                    <a:pt x="17973" y="72925"/>
                    <a:pt x="16944" y="72810"/>
                    <a:pt x="15881" y="72426"/>
                  </a:cubicBezTo>
                  <a:lnTo>
                    <a:pt x="15547" y="72300"/>
                  </a:lnTo>
                  <a:lnTo>
                    <a:pt x="15224" y="72158"/>
                  </a:lnTo>
                  <a:lnTo>
                    <a:pt x="15060" y="72092"/>
                  </a:lnTo>
                  <a:lnTo>
                    <a:pt x="14912" y="72010"/>
                  </a:lnTo>
                  <a:lnTo>
                    <a:pt x="14605" y="71846"/>
                  </a:lnTo>
                  <a:lnTo>
                    <a:pt x="14315" y="71660"/>
                  </a:lnTo>
                  <a:cubicBezTo>
                    <a:pt x="14178" y="71583"/>
                    <a:pt x="14030" y="71446"/>
                    <a:pt x="13904" y="71359"/>
                  </a:cubicBezTo>
                  <a:cubicBezTo>
                    <a:pt x="11922" y="69781"/>
                    <a:pt x="11687" y="67000"/>
                    <a:pt x="11982" y="64595"/>
                  </a:cubicBezTo>
                  <a:cubicBezTo>
                    <a:pt x="12032" y="64157"/>
                    <a:pt x="12048" y="64070"/>
                    <a:pt x="12097" y="63533"/>
                  </a:cubicBezTo>
                  <a:cubicBezTo>
                    <a:pt x="12223" y="60872"/>
                    <a:pt x="12316" y="58199"/>
                    <a:pt x="12256" y="55532"/>
                  </a:cubicBezTo>
                  <a:cubicBezTo>
                    <a:pt x="12180" y="51409"/>
                    <a:pt x="11835" y="47138"/>
                    <a:pt x="9951" y="43403"/>
                  </a:cubicBezTo>
                  <a:cubicBezTo>
                    <a:pt x="8970" y="41431"/>
                    <a:pt x="7716" y="39635"/>
                    <a:pt x="6610" y="37757"/>
                  </a:cubicBezTo>
                  <a:cubicBezTo>
                    <a:pt x="6068" y="36842"/>
                    <a:pt x="5515" y="35873"/>
                    <a:pt x="5033" y="34926"/>
                  </a:cubicBezTo>
                  <a:cubicBezTo>
                    <a:pt x="4540" y="33989"/>
                    <a:pt x="4069" y="32982"/>
                    <a:pt x="3642" y="32012"/>
                  </a:cubicBezTo>
                  <a:cubicBezTo>
                    <a:pt x="3467" y="31607"/>
                    <a:pt x="3182" y="30956"/>
                    <a:pt x="3051" y="30556"/>
                  </a:cubicBezTo>
                  <a:cubicBezTo>
                    <a:pt x="3023" y="30463"/>
                    <a:pt x="2908" y="30074"/>
                    <a:pt x="2887" y="30008"/>
                  </a:cubicBezTo>
                  <a:cubicBezTo>
                    <a:pt x="2837" y="29795"/>
                    <a:pt x="2755" y="29477"/>
                    <a:pt x="2722" y="29258"/>
                  </a:cubicBezTo>
                  <a:cubicBezTo>
                    <a:pt x="2218" y="26394"/>
                    <a:pt x="2766" y="23409"/>
                    <a:pt x="3779" y="20704"/>
                  </a:cubicBezTo>
                  <a:cubicBezTo>
                    <a:pt x="6079" y="14609"/>
                    <a:pt x="10580" y="9445"/>
                    <a:pt x="16172" y="6143"/>
                  </a:cubicBezTo>
                  <a:cubicBezTo>
                    <a:pt x="20623" y="3478"/>
                    <a:pt x="27073" y="1542"/>
                    <a:pt x="32806" y="1542"/>
                  </a:cubicBezTo>
                  <a:close/>
                  <a:moveTo>
                    <a:pt x="30343" y="1"/>
                  </a:moveTo>
                  <a:cubicBezTo>
                    <a:pt x="29488" y="1"/>
                    <a:pt x="28622" y="37"/>
                    <a:pt x="27748" y="108"/>
                  </a:cubicBezTo>
                  <a:cubicBezTo>
                    <a:pt x="25793" y="262"/>
                    <a:pt x="23860" y="590"/>
                    <a:pt x="21960" y="1067"/>
                  </a:cubicBezTo>
                  <a:cubicBezTo>
                    <a:pt x="13685" y="3082"/>
                    <a:pt x="6451" y="9051"/>
                    <a:pt x="3040" y="16882"/>
                  </a:cubicBezTo>
                  <a:cubicBezTo>
                    <a:pt x="1063" y="21394"/>
                    <a:pt x="1" y="26958"/>
                    <a:pt x="2103" y="31607"/>
                  </a:cubicBezTo>
                  <a:cubicBezTo>
                    <a:pt x="2355" y="32122"/>
                    <a:pt x="2673" y="32757"/>
                    <a:pt x="2941" y="33266"/>
                  </a:cubicBezTo>
                  <a:cubicBezTo>
                    <a:pt x="3686" y="34718"/>
                    <a:pt x="4518" y="36169"/>
                    <a:pt x="5378" y="37554"/>
                  </a:cubicBezTo>
                  <a:cubicBezTo>
                    <a:pt x="6534" y="39444"/>
                    <a:pt x="8187" y="41815"/>
                    <a:pt x="9162" y="43792"/>
                  </a:cubicBezTo>
                  <a:cubicBezTo>
                    <a:pt x="10597" y="46667"/>
                    <a:pt x="11024" y="49919"/>
                    <a:pt x="11079" y="53101"/>
                  </a:cubicBezTo>
                  <a:cubicBezTo>
                    <a:pt x="11139" y="56573"/>
                    <a:pt x="10838" y="60034"/>
                    <a:pt x="10455" y="63478"/>
                  </a:cubicBezTo>
                  <a:cubicBezTo>
                    <a:pt x="9869" y="66441"/>
                    <a:pt x="9655" y="69590"/>
                    <a:pt x="11648" y="72153"/>
                  </a:cubicBezTo>
                  <a:lnTo>
                    <a:pt x="11955" y="72519"/>
                  </a:lnTo>
                  <a:lnTo>
                    <a:pt x="12289" y="72864"/>
                  </a:lnTo>
                  <a:lnTo>
                    <a:pt x="12371" y="72947"/>
                  </a:lnTo>
                  <a:cubicBezTo>
                    <a:pt x="12503" y="73062"/>
                    <a:pt x="12689" y="73220"/>
                    <a:pt x="12826" y="73335"/>
                  </a:cubicBezTo>
                  <a:cubicBezTo>
                    <a:pt x="12952" y="73439"/>
                    <a:pt x="13264" y="73653"/>
                    <a:pt x="13401" y="73752"/>
                  </a:cubicBezTo>
                  <a:cubicBezTo>
                    <a:pt x="13521" y="73828"/>
                    <a:pt x="13894" y="74047"/>
                    <a:pt x="14003" y="74118"/>
                  </a:cubicBezTo>
                  <a:cubicBezTo>
                    <a:pt x="14140" y="74184"/>
                    <a:pt x="14485" y="74365"/>
                    <a:pt x="14622" y="74431"/>
                  </a:cubicBezTo>
                  <a:cubicBezTo>
                    <a:pt x="14907" y="74546"/>
                    <a:pt x="15186" y="74677"/>
                    <a:pt x="15471" y="74776"/>
                  </a:cubicBezTo>
                  <a:cubicBezTo>
                    <a:pt x="15619" y="74819"/>
                    <a:pt x="15980" y="74945"/>
                    <a:pt x="16117" y="74984"/>
                  </a:cubicBezTo>
                  <a:cubicBezTo>
                    <a:pt x="17009" y="75247"/>
                    <a:pt x="17979" y="75411"/>
                    <a:pt x="18860" y="75548"/>
                  </a:cubicBezTo>
                  <a:cubicBezTo>
                    <a:pt x="22327" y="76089"/>
                    <a:pt x="26431" y="76569"/>
                    <a:pt x="30578" y="76569"/>
                  </a:cubicBezTo>
                  <a:cubicBezTo>
                    <a:pt x="37502" y="76569"/>
                    <a:pt x="44545" y="75233"/>
                    <a:pt x="48935" y="70619"/>
                  </a:cubicBezTo>
                  <a:cubicBezTo>
                    <a:pt x="50939" y="68522"/>
                    <a:pt x="52183" y="65784"/>
                    <a:pt x="52664" y="62953"/>
                  </a:cubicBezTo>
                  <a:cubicBezTo>
                    <a:pt x="52916" y="61430"/>
                    <a:pt x="53059" y="59864"/>
                    <a:pt x="53152" y="58331"/>
                  </a:cubicBezTo>
                  <a:cubicBezTo>
                    <a:pt x="53760" y="47368"/>
                    <a:pt x="52309" y="36443"/>
                    <a:pt x="50644" y="25638"/>
                  </a:cubicBezTo>
                  <a:cubicBezTo>
                    <a:pt x="49959" y="21339"/>
                    <a:pt x="49253" y="17041"/>
                    <a:pt x="48278" y="12791"/>
                  </a:cubicBezTo>
                  <a:cubicBezTo>
                    <a:pt x="46169" y="3607"/>
                    <a:pt x="38830" y="1"/>
                    <a:pt x="3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37"/>
          <p:cNvSpPr txBox="1">
            <a:spLocks noGrp="1"/>
          </p:cNvSpPr>
          <p:nvPr>
            <p:ph type="title"/>
          </p:nvPr>
        </p:nvSpPr>
        <p:spPr>
          <a:xfrm>
            <a:off x="1284000" y="989178"/>
            <a:ext cx="6576000" cy="10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4,498,300,000</a:t>
            </a:r>
            <a:endParaRPr/>
          </a:p>
        </p:txBody>
      </p:sp>
      <p:sp>
        <p:nvSpPr>
          <p:cNvPr id="464" name="Google Shape;464;p37"/>
          <p:cNvSpPr txBox="1">
            <a:spLocks noGrp="1"/>
          </p:cNvSpPr>
          <p:nvPr>
            <p:ph type="subTitle" idx="1"/>
          </p:nvPr>
        </p:nvSpPr>
        <p:spPr>
          <a:xfrm>
            <a:off x="1284000" y="1909318"/>
            <a:ext cx="6576000" cy="42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Number of users analyzed in our market research</a:t>
            </a:r>
            <a:endParaRPr/>
          </a:p>
        </p:txBody>
      </p:sp>
      <p:sp>
        <p:nvSpPr>
          <p:cNvPr id="465" name="Google Shape;465;p37"/>
          <p:cNvSpPr/>
          <p:nvPr/>
        </p:nvSpPr>
        <p:spPr>
          <a:xfrm rot="1920412">
            <a:off x="8240562" y="2900851"/>
            <a:ext cx="457677" cy="769177"/>
          </a:xfrm>
          <a:custGeom>
            <a:avLst/>
            <a:gdLst/>
            <a:ahLst/>
            <a:cxnLst/>
            <a:rect l="l" t="t" r="r" b="b"/>
            <a:pathLst>
              <a:path w="11162" h="18759" extrusionOk="0">
                <a:moveTo>
                  <a:pt x="10795" y="3557"/>
                </a:moveTo>
                <a:cubicBezTo>
                  <a:pt x="9577" y="4939"/>
                  <a:pt x="8186" y="6495"/>
                  <a:pt x="6475" y="7239"/>
                </a:cubicBezTo>
                <a:cubicBezTo>
                  <a:pt x="6089" y="7413"/>
                  <a:pt x="5654" y="7519"/>
                  <a:pt x="5190" y="7548"/>
                </a:cubicBezTo>
                <a:cubicBezTo>
                  <a:pt x="6127" y="9365"/>
                  <a:pt x="6765" y="11365"/>
                  <a:pt x="7123" y="13366"/>
                </a:cubicBezTo>
                <a:cubicBezTo>
                  <a:pt x="7171" y="13646"/>
                  <a:pt x="7074" y="13858"/>
                  <a:pt x="6910" y="14023"/>
                </a:cubicBezTo>
                <a:cubicBezTo>
                  <a:pt x="6958" y="14516"/>
                  <a:pt x="6920" y="15018"/>
                  <a:pt x="6823" y="15492"/>
                </a:cubicBezTo>
                <a:cubicBezTo>
                  <a:pt x="6639" y="16410"/>
                  <a:pt x="6156" y="16990"/>
                  <a:pt x="5373" y="17444"/>
                </a:cubicBezTo>
                <a:cubicBezTo>
                  <a:pt x="4252" y="18111"/>
                  <a:pt x="1807" y="18758"/>
                  <a:pt x="1257" y="17135"/>
                </a:cubicBezTo>
                <a:cubicBezTo>
                  <a:pt x="1025" y="16932"/>
                  <a:pt x="822" y="16671"/>
                  <a:pt x="667" y="16381"/>
                </a:cubicBezTo>
                <a:cubicBezTo>
                  <a:pt x="0" y="15115"/>
                  <a:pt x="522" y="13598"/>
                  <a:pt x="1711" y="12853"/>
                </a:cubicBezTo>
                <a:cubicBezTo>
                  <a:pt x="2909" y="12129"/>
                  <a:pt x="4030" y="12322"/>
                  <a:pt x="5209" y="12699"/>
                </a:cubicBezTo>
                <a:cubicBezTo>
                  <a:pt x="4291" y="10679"/>
                  <a:pt x="3441" y="8582"/>
                  <a:pt x="2803" y="6456"/>
                </a:cubicBezTo>
                <a:cubicBezTo>
                  <a:pt x="2648" y="6185"/>
                  <a:pt x="2561" y="5886"/>
                  <a:pt x="2552" y="5586"/>
                </a:cubicBezTo>
                <a:cubicBezTo>
                  <a:pt x="2339" y="4852"/>
                  <a:pt x="2165" y="4108"/>
                  <a:pt x="2001" y="3364"/>
                </a:cubicBezTo>
                <a:cubicBezTo>
                  <a:pt x="1991" y="3315"/>
                  <a:pt x="2020" y="3277"/>
                  <a:pt x="2039" y="3267"/>
                </a:cubicBezTo>
                <a:cubicBezTo>
                  <a:pt x="3885" y="1"/>
                  <a:pt x="7789" y="4059"/>
                  <a:pt x="10196" y="2697"/>
                </a:cubicBezTo>
                <a:cubicBezTo>
                  <a:pt x="10746" y="2407"/>
                  <a:pt x="11162" y="3151"/>
                  <a:pt x="10795" y="3557"/>
                </a:cubicBezTo>
                <a:close/>
                <a:moveTo>
                  <a:pt x="6417" y="14245"/>
                </a:moveTo>
                <a:lnTo>
                  <a:pt x="6378" y="14245"/>
                </a:lnTo>
                <a:cubicBezTo>
                  <a:pt x="6340" y="14274"/>
                  <a:pt x="6291" y="14293"/>
                  <a:pt x="6243" y="14322"/>
                </a:cubicBezTo>
                <a:cubicBezTo>
                  <a:pt x="6185" y="14487"/>
                  <a:pt x="6108" y="14661"/>
                  <a:pt x="6031" y="14825"/>
                </a:cubicBezTo>
                <a:cubicBezTo>
                  <a:pt x="6204" y="14670"/>
                  <a:pt x="6340" y="14477"/>
                  <a:pt x="6417" y="14245"/>
                </a:cubicBezTo>
                <a:close/>
                <a:moveTo>
                  <a:pt x="3373" y="14438"/>
                </a:moveTo>
                <a:cubicBezTo>
                  <a:pt x="2967" y="14622"/>
                  <a:pt x="2387" y="15124"/>
                  <a:pt x="2503" y="15608"/>
                </a:cubicBezTo>
                <a:cubicBezTo>
                  <a:pt x="2513" y="15675"/>
                  <a:pt x="2532" y="15724"/>
                  <a:pt x="2561" y="15772"/>
                </a:cubicBezTo>
                <a:cubicBezTo>
                  <a:pt x="2658" y="15820"/>
                  <a:pt x="2745" y="15888"/>
                  <a:pt x="2812" y="15975"/>
                </a:cubicBezTo>
                <a:cubicBezTo>
                  <a:pt x="2938" y="15994"/>
                  <a:pt x="3093" y="15956"/>
                  <a:pt x="3238" y="15878"/>
                </a:cubicBezTo>
                <a:cubicBezTo>
                  <a:pt x="3721" y="15298"/>
                  <a:pt x="4243" y="14757"/>
                  <a:pt x="4726" y="14177"/>
                </a:cubicBezTo>
                <a:cubicBezTo>
                  <a:pt x="4252" y="14177"/>
                  <a:pt x="3769" y="14245"/>
                  <a:pt x="3373" y="14438"/>
                </a:cubicBezTo>
                <a:close/>
                <a:moveTo>
                  <a:pt x="4600" y="5422"/>
                </a:moveTo>
                <a:cubicBezTo>
                  <a:pt x="4610" y="5335"/>
                  <a:pt x="4649" y="5238"/>
                  <a:pt x="4687" y="5161"/>
                </a:cubicBezTo>
                <a:lnTo>
                  <a:pt x="4455" y="5161"/>
                </a:lnTo>
                <a:cubicBezTo>
                  <a:pt x="4436" y="5287"/>
                  <a:pt x="4484" y="5374"/>
                  <a:pt x="4600" y="5422"/>
                </a:cubicBezTo>
                <a:close/>
                <a:moveTo>
                  <a:pt x="2194" y="3315"/>
                </a:moveTo>
                <a:cubicBezTo>
                  <a:pt x="2484" y="3615"/>
                  <a:pt x="2764" y="3934"/>
                  <a:pt x="3035" y="4243"/>
                </a:cubicBezTo>
                <a:cubicBezTo>
                  <a:pt x="3151" y="4127"/>
                  <a:pt x="3296" y="4021"/>
                  <a:pt x="3470" y="3934"/>
                </a:cubicBezTo>
                <a:cubicBezTo>
                  <a:pt x="3933" y="3712"/>
                  <a:pt x="4368" y="3847"/>
                  <a:pt x="4842" y="3924"/>
                </a:cubicBezTo>
                <a:cubicBezTo>
                  <a:pt x="5886" y="4069"/>
                  <a:pt x="6813" y="4069"/>
                  <a:pt x="7780" y="3924"/>
                </a:cubicBezTo>
                <a:cubicBezTo>
                  <a:pt x="7731" y="3905"/>
                  <a:pt x="7664" y="3895"/>
                  <a:pt x="7625" y="3876"/>
                </a:cubicBezTo>
                <a:cubicBezTo>
                  <a:pt x="6002" y="3412"/>
                  <a:pt x="3682" y="1653"/>
                  <a:pt x="2194" y="331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rot="1643162" flipH="1">
            <a:off x="-667247" y="4423975"/>
            <a:ext cx="2325586" cy="1155655"/>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rot="1643262" flipH="1">
            <a:off x="-471128" y="4710159"/>
            <a:ext cx="1664468" cy="827125"/>
          </a:xfrm>
          <a:custGeom>
            <a:avLst/>
            <a:gdLst/>
            <a:ahLst/>
            <a:cxnLst/>
            <a:rect l="l" t="t" r="r" b="b"/>
            <a:pathLst>
              <a:path w="100350" h="49867" extrusionOk="0">
                <a:moveTo>
                  <a:pt x="98001" y="49808"/>
                </a:moveTo>
                <a:cubicBezTo>
                  <a:pt x="100349" y="41700"/>
                  <a:pt x="99885" y="32809"/>
                  <a:pt x="96706" y="24982"/>
                </a:cubicBezTo>
                <a:cubicBezTo>
                  <a:pt x="93536" y="17154"/>
                  <a:pt x="87661" y="10457"/>
                  <a:pt x="80316" y="6263"/>
                </a:cubicBezTo>
                <a:cubicBezTo>
                  <a:pt x="77311" y="4543"/>
                  <a:pt x="74073" y="3238"/>
                  <a:pt x="70759" y="2175"/>
                </a:cubicBezTo>
                <a:cubicBezTo>
                  <a:pt x="67763" y="1228"/>
                  <a:pt x="64690" y="465"/>
                  <a:pt x="61549" y="310"/>
                </a:cubicBezTo>
                <a:cubicBezTo>
                  <a:pt x="55326" y="1"/>
                  <a:pt x="49150" y="2127"/>
                  <a:pt x="43961" y="5557"/>
                </a:cubicBezTo>
                <a:cubicBezTo>
                  <a:pt x="38762" y="8988"/>
                  <a:pt x="34510" y="13656"/>
                  <a:pt x="30866" y="18691"/>
                </a:cubicBezTo>
                <a:cubicBezTo>
                  <a:pt x="28789" y="21570"/>
                  <a:pt x="26885" y="24576"/>
                  <a:pt x="24788" y="27446"/>
                </a:cubicBezTo>
                <a:cubicBezTo>
                  <a:pt x="18217" y="36453"/>
                  <a:pt x="9703" y="44019"/>
                  <a:pt x="0" y="49508"/>
                </a:cubicBezTo>
                <a:cubicBezTo>
                  <a:pt x="1083" y="49335"/>
                  <a:pt x="1402" y="49663"/>
                  <a:pt x="2484" y="49499"/>
                </a:cubicBezTo>
                <a:cubicBezTo>
                  <a:pt x="11655" y="48117"/>
                  <a:pt x="18043" y="39951"/>
                  <a:pt x="24218" y="33051"/>
                </a:cubicBezTo>
                <a:cubicBezTo>
                  <a:pt x="28934" y="27804"/>
                  <a:pt x="31997" y="21503"/>
                  <a:pt x="36607" y="16168"/>
                </a:cubicBezTo>
                <a:cubicBezTo>
                  <a:pt x="41226" y="10824"/>
                  <a:pt x="47595" y="6350"/>
                  <a:pt x="54311" y="4137"/>
                </a:cubicBezTo>
                <a:cubicBezTo>
                  <a:pt x="60795" y="2001"/>
                  <a:pt x="68120" y="2552"/>
                  <a:pt x="74209" y="5635"/>
                </a:cubicBezTo>
                <a:cubicBezTo>
                  <a:pt x="80297" y="8718"/>
                  <a:pt x="85051" y="14294"/>
                  <a:pt x="87139" y="20778"/>
                </a:cubicBezTo>
                <a:cubicBezTo>
                  <a:pt x="87951" y="23310"/>
                  <a:pt x="88385" y="25967"/>
                  <a:pt x="89526" y="28345"/>
                </a:cubicBezTo>
                <a:cubicBezTo>
                  <a:pt x="90376" y="30142"/>
                  <a:pt x="91623" y="31737"/>
                  <a:pt x="92608" y="33467"/>
                </a:cubicBezTo>
                <a:cubicBezTo>
                  <a:pt x="95421" y="38366"/>
                  <a:pt x="96068" y="44454"/>
                  <a:pt x="94377" y="49847"/>
                </a:cubicBezTo>
                <a:cubicBezTo>
                  <a:pt x="95469" y="49866"/>
                  <a:pt x="96928" y="49760"/>
                  <a:pt x="98001" y="498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Revenue </a:t>
            </a:r>
            <a:r>
              <a:rPr lang="en"/>
              <a:t>by quarter</a:t>
            </a:r>
            <a:endParaRPr/>
          </a:p>
        </p:txBody>
      </p:sp>
      <p:sp>
        <p:nvSpPr>
          <p:cNvPr id="473" name="Google Shape;473;p38"/>
          <p:cNvSpPr txBox="1"/>
          <p:nvPr/>
        </p:nvSpPr>
        <p:spPr>
          <a:xfrm>
            <a:off x="981900" y="4435100"/>
            <a:ext cx="71802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91919"/>
                </a:solidFill>
                <a:latin typeface="Cabin"/>
                <a:ea typeface="Cabin"/>
                <a:cs typeface="Cabin"/>
                <a:sym typeface="Cabin"/>
              </a:rPr>
              <a:t>Follow the link in the graph to modify its data and then paste the new one here. </a:t>
            </a:r>
            <a:r>
              <a:rPr lang="en" sz="1000" b="1">
                <a:solidFill>
                  <a:srgbClr val="191919"/>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For more info, click here</a:t>
            </a:r>
            <a:endParaRPr sz="1000" b="1">
              <a:solidFill>
                <a:srgbClr val="191919"/>
              </a:solidFill>
              <a:latin typeface="Cabin"/>
              <a:ea typeface="Cabin"/>
              <a:cs typeface="Cabin"/>
              <a:sym typeface="Cabin"/>
            </a:endParaRPr>
          </a:p>
        </p:txBody>
      </p:sp>
      <p:pic>
        <p:nvPicPr>
          <p:cNvPr id="474" name="Google Shape;474;p38">
            <a:hlinkClick r:id="rId4"/>
          </p:cNvPr>
          <p:cNvPicPr preferRelativeResize="0"/>
          <p:nvPr/>
        </p:nvPicPr>
        <p:blipFill>
          <a:blip r:embed="rId5">
            <a:alphaModFix/>
          </a:blip>
          <a:stretch>
            <a:fillRect/>
          </a:stretch>
        </p:blipFill>
        <p:spPr>
          <a:xfrm>
            <a:off x="3239881" y="1390700"/>
            <a:ext cx="2664237" cy="2671424"/>
          </a:xfrm>
          <a:prstGeom prst="rect">
            <a:avLst/>
          </a:prstGeom>
          <a:noFill/>
          <a:ln>
            <a:noFill/>
          </a:ln>
        </p:spPr>
      </p:pic>
      <p:sp>
        <p:nvSpPr>
          <p:cNvPr id="475" name="Google Shape;475;p38"/>
          <p:cNvSpPr txBox="1">
            <a:spLocks noGrp="1"/>
          </p:cNvSpPr>
          <p:nvPr>
            <p:ph type="subTitle" idx="4294967295"/>
          </p:nvPr>
        </p:nvSpPr>
        <p:spPr>
          <a:xfrm>
            <a:off x="989000" y="2205150"/>
            <a:ext cx="1801200" cy="3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9"/>
                </a:solidFill>
              </a:rPr>
              <a:t>January - March</a:t>
            </a:r>
            <a:endParaRPr>
              <a:solidFill>
                <a:srgbClr val="191919"/>
              </a:solidFill>
            </a:endParaRPr>
          </a:p>
        </p:txBody>
      </p:sp>
      <p:sp>
        <p:nvSpPr>
          <p:cNvPr id="476" name="Google Shape;476;p38"/>
          <p:cNvSpPr txBox="1">
            <a:spLocks noGrp="1"/>
          </p:cNvSpPr>
          <p:nvPr>
            <p:ph type="subTitle" idx="4294967295"/>
          </p:nvPr>
        </p:nvSpPr>
        <p:spPr>
          <a:xfrm>
            <a:off x="989000" y="1523542"/>
            <a:ext cx="18012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Poppins Black"/>
                <a:ea typeface="Poppins Black"/>
                <a:cs typeface="Poppins Black"/>
                <a:sym typeface="Poppins Black"/>
              </a:rPr>
              <a:t>20%</a:t>
            </a:r>
            <a:endParaRPr sz="2400">
              <a:solidFill>
                <a:schemeClr val="accent1"/>
              </a:solidFill>
              <a:latin typeface="Poppins Black"/>
              <a:ea typeface="Poppins Black"/>
              <a:cs typeface="Poppins Black"/>
              <a:sym typeface="Poppins Black"/>
            </a:endParaRPr>
          </a:p>
        </p:txBody>
      </p:sp>
      <p:sp>
        <p:nvSpPr>
          <p:cNvPr id="477" name="Google Shape;477;p38"/>
          <p:cNvSpPr txBox="1">
            <a:spLocks noGrp="1"/>
          </p:cNvSpPr>
          <p:nvPr>
            <p:ph type="subTitle" idx="4294967295"/>
          </p:nvPr>
        </p:nvSpPr>
        <p:spPr>
          <a:xfrm>
            <a:off x="988850" y="1956297"/>
            <a:ext cx="1801500" cy="3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Poppins Black"/>
                <a:ea typeface="Poppins Black"/>
                <a:cs typeface="Poppins Black"/>
                <a:sym typeface="Poppins Black"/>
              </a:rPr>
              <a:t>Q4</a:t>
            </a:r>
            <a:endParaRPr sz="1600">
              <a:latin typeface="Poppins Black"/>
              <a:ea typeface="Poppins Black"/>
              <a:cs typeface="Poppins Black"/>
              <a:sym typeface="Poppins Black"/>
            </a:endParaRPr>
          </a:p>
        </p:txBody>
      </p:sp>
      <p:sp>
        <p:nvSpPr>
          <p:cNvPr id="478" name="Google Shape;478;p38"/>
          <p:cNvSpPr txBox="1">
            <a:spLocks noGrp="1"/>
          </p:cNvSpPr>
          <p:nvPr>
            <p:ph type="subTitle" idx="4294967295"/>
          </p:nvPr>
        </p:nvSpPr>
        <p:spPr>
          <a:xfrm>
            <a:off x="989000" y="3563875"/>
            <a:ext cx="1801200" cy="3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191919"/>
                </a:solidFill>
              </a:rPr>
              <a:t>January - March</a:t>
            </a:r>
            <a:endParaRPr>
              <a:solidFill>
                <a:srgbClr val="191919"/>
              </a:solidFill>
            </a:endParaRPr>
          </a:p>
        </p:txBody>
      </p:sp>
      <p:sp>
        <p:nvSpPr>
          <p:cNvPr id="479" name="Google Shape;479;p38"/>
          <p:cNvSpPr txBox="1">
            <a:spLocks noGrp="1"/>
          </p:cNvSpPr>
          <p:nvPr>
            <p:ph type="subTitle" idx="4294967295"/>
          </p:nvPr>
        </p:nvSpPr>
        <p:spPr>
          <a:xfrm>
            <a:off x="989000" y="2882267"/>
            <a:ext cx="1801200" cy="44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Poppins Black"/>
                <a:ea typeface="Poppins Black"/>
                <a:cs typeface="Poppins Black"/>
                <a:sym typeface="Poppins Black"/>
              </a:rPr>
              <a:t>25%</a:t>
            </a:r>
            <a:endParaRPr sz="2400">
              <a:solidFill>
                <a:schemeClr val="dk2"/>
              </a:solidFill>
              <a:latin typeface="Poppins Black"/>
              <a:ea typeface="Poppins Black"/>
              <a:cs typeface="Poppins Black"/>
              <a:sym typeface="Poppins Black"/>
            </a:endParaRPr>
          </a:p>
        </p:txBody>
      </p:sp>
      <p:sp>
        <p:nvSpPr>
          <p:cNvPr id="480" name="Google Shape;480;p38"/>
          <p:cNvSpPr txBox="1">
            <a:spLocks noGrp="1"/>
          </p:cNvSpPr>
          <p:nvPr>
            <p:ph type="subTitle" idx="4294967295"/>
          </p:nvPr>
        </p:nvSpPr>
        <p:spPr>
          <a:xfrm>
            <a:off x="988850" y="3315022"/>
            <a:ext cx="1801500" cy="365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a:latin typeface="Poppins Black"/>
                <a:ea typeface="Poppins Black"/>
                <a:cs typeface="Poppins Black"/>
                <a:sym typeface="Poppins Black"/>
              </a:rPr>
              <a:t>Q3</a:t>
            </a:r>
            <a:endParaRPr sz="1600">
              <a:latin typeface="Poppins Black"/>
              <a:ea typeface="Poppins Black"/>
              <a:cs typeface="Poppins Black"/>
              <a:sym typeface="Poppins Black"/>
            </a:endParaRPr>
          </a:p>
        </p:txBody>
      </p:sp>
      <p:sp>
        <p:nvSpPr>
          <p:cNvPr id="481" name="Google Shape;481;p38"/>
          <p:cNvSpPr txBox="1">
            <a:spLocks noGrp="1"/>
          </p:cNvSpPr>
          <p:nvPr>
            <p:ph type="subTitle" idx="4294967295"/>
          </p:nvPr>
        </p:nvSpPr>
        <p:spPr>
          <a:xfrm>
            <a:off x="6353800" y="2205150"/>
            <a:ext cx="1801200" cy="3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191919"/>
                </a:solidFill>
              </a:rPr>
              <a:t>January - March</a:t>
            </a:r>
            <a:endParaRPr>
              <a:solidFill>
                <a:srgbClr val="191919"/>
              </a:solidFill>
            </a:endParaRPr>
          </a:p>
        </p:txBody>
      </p:sp>
      <p:sp>
        <p:nvSpPr>
          <p:cNvPr id="482" name="Google Shape;482;p38"/>
          <p:cNvSpPr txBox="1">
            <a:spLocks noGrp="1"/>
          </p:cNvSpPr>
          <p:nvPr>
            <p:ph type="subTitle" idx="4294967295"/>
          </p:nvPr>
        </p:nvSpPr>
        <p:spPr>
          <a:xfrm>
            <a:off x="6353800" y="1523542"/>
            <a:ext cx="1801200" cy="44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chemeClr val="lt2"/>
                </a:solidFill>
                <a:latin typeface="Poppins Black"/>
                <a:ea typeface="Poppins Black"/>
                <a:cs typeface="Poppins Black"/>
                <a:sym typeface="Poppins Black"/>
              </a:rPr>
              <a:t>15%</a:t>
            </a:r>
            <a:endParaRPr sz="2400">
              <a:solidFill>
                <a:schemeClr val="lt2"/>
              </a:solidFill>
              <a:latin typeface="Poppins Black"/>
              <a:ea typeface="Poppins Black"/>
              <a:cs typeface="Poppins Black"/>
              <a:sym typeface="Poppins Black"/>
            </a:endParaRPr>
          </a:p>
        </p:txBody>
      </p:sp>
      <p:sp>
        <p:nvSpPr>
          <p:cNvPr id="483" name="Google Shape;483;p38"/>
          <p:cNvSpPr txBox="1">
            <a:spLocks noGrp="1"/>
          </p:cNvSpPr>
          <p:nvPr>
            <p:ph type="subTitle" idx="4294967295"/>
          </p:nvPr>
        </p:nvSpPr>
        <p:spPr>
          <a:xfrm>
            <a:off x="6353650" y="1956297"/>
            <a:ext cx="1801500" cy="36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latin typeface="Poppins Black"/>
                <a:ea typeface="Poppins Black"/>
                <a:cs typeface="Poppins Black"/>
                <a:sym typeface="Poppins Black"/>
              </a:rPr>
              <a:t>Q1</a:t>
            </a:r>
            <a:endParaRPr sz="1600">
              <a:latin typeface="Poppins Black"/>
              <a:ea typeface="Poppins Black"/>
              <a:cs typeface="Poppins Black"/>
              <a:sym typeface="Poppins Black"/>
            </a:endParaRPr>
          </a:p>
        </p:txBody>
      </p:sp>
      <p:sp>
        <p:nvSpPr>
          <p:cNvPr id="484" name="Google Shape;484;p38"/>
          <p:cNvSpPr txBox="1">
            <a:spLocks noGrp="1"/>
          </p:cNvSpPr>
          <p:nvPr>
            <p:ph type="subTitle" idx="4294967295"/>
          </p:nvPr>
        </p:nvSpPr>
        <p:spPr>
          <a:xfrm>
            <a:off x="6353800" y="3563875"/>
            <a:ext cx="1801200" cy="365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191919"/>
                </a:solidFill>
              </a:rPr>
              <a:t>January - March</a:t>
            </a:r>
            <a:endParaRPr>
              <a:solidFill>
                <a:srgbClr val="191919"/>
              </a:solidFill>
            </a:endParaRPr>
          </a:p>
        </p:txBody>
      </p:sp>
      <p:sp>
        <p:nvSpPr>
          <p:cNvPr id="485" name="Google Shape;485;p38"/>
          <p:cNvSpPr txBox="1">
            <a:spLocks noGrp="1"/>
          </p:cNvSpPr>
          <p:nvPr>
            <p:ph type="subTitle" idx="4294967295"/>
          </p:nvPr>
        </p:nvSpPr>
        <p:spPr>
          <a:xfrm>
            <a:off x="6353800" y="2882267"/>
            <a:ext cx="1801200" cy="44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a:latin typeface="Poppins Black"/>
                <a:ea typeface="Poppins Black"/>
                <a:cs typeface="Poppins Black"/>
                <a:sym typeface="Poppins Black"/>
              </a:rPr>
              <a:t>40%</a:t>
            </a:r>
            <a:endParaRPr sz="2400">
              <a:latin typeface="Poppins Black"/>
              <a:ea typeface="Poppins Black"/>
              <a:cs typeface="Poppins Black"/>
              <a:sym typeface="Poppins Black"/>
            </a:endParaRPr>
          </a:p>
        </p:txBody>
      </p:sp>
      <p:sp>
        <p:nvSpPr>
          <p:cNvPr id="486" name="Google Shape;486;p38"/>
          <p:cNvSpPr txBox="1">
            <a:spLocks noGrp="1"/>
          </p:cNvSpPr>
          <p:nvPr>
            <p:ph type="subTitle" idx="4294967295"/>
          </p:nvPr>
        </p:nvSpPr>
        <p:spPr>
          <a:xfrm>
            <a:off x="6353650" y="3315022"/>
            <a:ext cx="1801500" cy="3654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600">
                <a:latin typeface="Poppins Black"/>
                <a:ea typeface="Poppins Black"/>
                <a:cs typeface="Poppins Black"/>
                <a:sym typeface="Poppins Black"/>
              </a:rPr>
              <a:t>Q2</a:t>
            </a:r>
            <a:endParaRPr sz="1600">
              <a:latin typeface="Poppins Black"/>
              <a:ea typeface="Poppins Black"/>
              <a:cs typeface="Poppins Black"/>
              <a:sym typeface="Poppins Black"/>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Competence </a:t>
            </a:r>
            <a:r>
              <a:rPr lang="en"/>
              <a:t>comparison</a:t>
            </a:r>
            <a:endParaRPr/>
          </a:p>
        </p:txBody>
      </p:sp>
      <p:graphicFrame>
        <p:nvGraphicFramePr>
          <p:cNvPr id="492" name="Google Shape;492;p39"/>
          <p:cNvGraphicFramePr/>
          <p:nvPr/>
        </p:nvGraphicFramePr>
        <p:xfrm>
          <a:off x="719963" y="1314010"/>
          <a:ext cx="7704050" cy="3142000"/>
        </p:xfrm>
        <a:graphic>
          <a:graphicData uri="http://schemas.openxmlformats.org/drawingml/2006/table">
            <a:tbl>
              <a:tblPr>
                <a:noFill/>
                <a:tableStyleId>{6E1EC1F8-97D1-477E-AB0A-6363F9B4A598}</a:tableStyleId>
              </a:tblPr>
              <a:tblGrid>
                <a:gridCol w="1530950">
                  <a:extLst>
                    <a:ext uri="{9D8B030D-6E8A-4147-A177-3AD203B41FA5}">
                      <a16:colId xmlns:a16="http://schemas.microsoft.com/office/drawing/2014/main" val="20000"/>
                    </a:ext>
                  </a:extLst>
                </a:gridCol>
                <a:gridCol w="1146900">
                  <a:extLst>
                    <a:ext uri="{9D8B030D-6E8A-4147-A177-3AD203B41FA5}">
                      <a16:colId xmlns:a16="http://schemas.microsoft.com/office/drawing/2014/main" val="20001"/>
                    </a:ext>
                  </a:extLst>
                </a:gridCol>
                <a:gridCol w="883375">
                  <a:extLst>
                    <a:ext uri="{9D8B030D-6E8A-4147-A177-3AD203B41FA5}">
                      <a16:colId xmlns:a16="http://schemas.microsoft.com/office/drawing/2014/main" val="20002"/>
                    </a:ext>
                  </a:extLst>
                </a:gridCol>
                <a:gridCol w="974425">
                  <a:extLst>
                    <a:ext uri="{9D8B030D-6E8A-4147-A177-3AD203B41FA5}">
                      <a16:colId xmlns:a16="http://schemas.microsoft.com/office/drawing/2014/main" val="20003"/>
                    </a:ext>
                  </a:extLst>
                </a:gridCol>
                <a:gridCol w="764300">
                  <a:extLst>
                    <a:ext uri="{9D8B030D-6E8A-4147-A177-3AD203B41FA5}">
                      <a16:colId xmlns:a16="http://schemas.microsoft.com/office/drawing/2014/main" val="20004"/>
                    </a:ext>
                  </a:extLst>
                </a:gridCol>
                <a:gridCol w="1562750">
                  <a:extLst>
                    <a:ext uri="{9D8B030D-6E8A-4147-A177-3AD203B41FA5}">
                      <a16:colId xmlns:a16="http://schemas.microsoft.com/office/drawing/2014/main" val="20005"/>
                    </a:ext>
                  </a:extLst>
                </a:gridCol>
                <a:gridCol w="841350">
                  <a:extLst>
                    <a:ext uri="{9D8B030D-6E8A-4147-A177-3AD203B41FA5}">
                      <a16:colId xmlns:a16="http://schemas.microsoft.com/office/drawing/2014/main" val="20006"/>
                    </a:ext>
                  </a:extLst>
                </a:gridCol>
              </a:tblGrid>
              <a:tr h="524250">
                <a:tc>
                  <a:txBody>
                    <a:bodyPr/>
                    <a:lstStyle/>
                    <a:p>
                      <a:pPr marL="0" lvl="0" indent="0" algn="l" rtl="0">
                        <a:spcBef>
                          <a:spcPts val="0"/>
                        </a:spcBef>
                        <a:spcAft>
                          <a:spcPts val="0"/>
                        </a:spcAft>
                        <a:buNone/>
                      </a:pPr>
                      <a:endParaRPr sz="1800">
                        <a:solidFill>
                          <a:schemeClr val="dk1"/>
                        </a:solidFill>
                        <a:latin typeface="Bebas Neue"/>
                        <a:ea typeface="Bebas Neue"/>
                        <a:cs typeface="Bebas Neue"/>
                        <a:sym typeface="Bebas Neue"/>
                      </a:endParaRPr>
                    </a:p>
                  </a:txBody>
                  <a:tcPr marL="91425" marR="91425" marT="68575" marB="68575" anchor="ctr">
                    <a:lnL w="9525" cap="flat" cmpd="sng">
                      <a:solidFill>
                        <a:schemeClr val="lt2">
                          <a:alpha val="0"/>
                        </a:schemeClr>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alpha val="0"/>
                        </a:schemeClr>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Features</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Value</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Pricing</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Trial</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Competence</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Share</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523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Company A</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Fuel economy</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Special offers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$23,000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No</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Low</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8%</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523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Company B</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Design</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Reliability</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$27,000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No</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Low</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5%</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523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Company C</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Performance</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Repairs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$30,000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Yes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High</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523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Company D</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Safety features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Marketing</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$24,000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No</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High</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22%</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523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Company E</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Technology</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Customers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$32,000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Yes</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Low</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10%</a:t>
                      </a:r>
                      <a:endParaRPr sz="1200">
                        <a:solidFill>
                          <a:schemeClr val="dk1"/>
                        </a:solidFill>
                        <a:latin typeface="Cabin"/>
                        <a:ea typeface="Cabin"/>
                        <a:cs typeface="Cabin"/>
                        <a:sym typeface="Cabin"/>
                      </a:endParaRPr>
                    </a:p>
                  </a:txBody>
                  <a:tcPr marL="45700" marR="45700" marT="45700" marB="4570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40"/>
          <p:cNvSpPr txBox="1">
            <a:spLocks noGrp="1"/>
          </p:cNvSpPr>
          <p:nvPr>
            <p:ph type="title" idx="4294967295"/>
          </p:nvPr>
        </p:nvSpPr>
        <p:spPr>
          <a:xfrm>
            <a:off x="913075" y="1964688"/>
            <a:ext cx="808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498" name="Google Shape;498;p40"/>
          <p:cNvSpPr txBox="1">
            <a:spLocks noGrp="1"/>
          </p:cNvSpPr>
          <p:nvPr>
            <p:ph type="title" idx="4294967295"/>
          </p:nvPr>
        </p:nvSpPr>
        <p:spPr>
          <a:xfrm>
            <a:off x="913075" y="3106288"/>
            <a:ext cx="808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499" name="Google Shape;499;p40"/>
          <p:cNvSpPr txBox="1">
            <a:spLocks noGrp="1"/>
          </p:cNvSpPr>
          <p:nvPr>
            <p:ph type="title" idx="4294967295"/>
          </p:nvPr>
        </p:nvSpPr>
        <p:spPr>
          <a:xfrm>
            <a:off x="3334600" y="1964688"/>
            <a:ext cx="808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
        <p:nvSpPr>
          <p:cNvPr id="500" name="Google Shape;500;p40"/>
          <p:cNvSpPr txBox="1">
            <a:spLocks noGrp="1"/>
          </p:cNvSpPr>
          <p:nvPr>
            <p:ph type="title" idx="4294967295"/>
          </p:nvPr>
        </p:nvSpPr>
        <p:spPr>
          <a:xfrm>
            <a:off x="3334600" y="3106288"/>
            <a:ext cx="8085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501" name="Google Shape;501;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Product</a:t>
            </a:r>
            <a:r>
              <a:rPr lang="en"/>
              <a:t> infographics</a:t>
            </a:r>
            <a:endParaRPr/>
          </a:p>
        </p:txBody>
      </p:sp>
      <p:sp>
        <p:nvSpPr>
          <p:cNvPr id="502" name="Google Shape;502;p40"/>
          <p:cNvSpPr txBox="1"/>
          <p:nvPr/>
        </p:nvSpPr>
        <p:spPr>
          <a:xfrm>
            <a:off x="1645285" y="1866248"/>
            <a:ext cx="16368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Visuals</a:t>
            </a:r>
            <a:endParaRPr sz="1600">
              <a:solidFill>
                <a:schemeClr val="dk1"/>
              </a:solidFill>
              <a:latin typeface="Poppins Black"/>
              <a:ea typeface="Poppins Black"/>
              <a:cs typeface="Poppins Black"/>
              <a:sym typeface="Poppins Black"/>
            </a:endParaRPr>
          </a:p>
        </p:txBody>
      </p:sp>
      <p:sp>
        <p:nvSpPr>
          <p:cNvPr id="503" name="Google Shape;503;p40"/>
          <p:cNvSpPr txBox="1"/>
          <p:nvPr/>
        </p:nvSpPr>
        <p:spPr>
          <a:xfrm>
            <a:off x="1645285" y="3007767"/>
            <a:ext cx="16368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Features</a:t>
            </a:r>
            <a:endParaRPr sz="1600">
              <a:solidFill>
                <a:schemeClr val="dk1"/>
              </a:solidFill>
              <a:latin typeface="Poppins Black"/>
              <a:ea typeface="Poppins Black"/>
              <a:cs typeface="Poppins Black"/>
              <a:sym typeface="Poppins Black"/>
            </a:endParaRPr>
          </a:p>
        </p:txBody>
      </p:sp>
      <p:sp>
        <p:nvSpPr>
          <p:cNvPr id="504" name="Google Shape;504;p40"/>
          <p:cNvSpPr txBox="1"/>
          <p:nvPr/>
        </p:nvSpPr>
        <p:spPr>
          <a:xfrm>
            <a:off x="4015085" y="1866248"/>
            <a:ext cx="16371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Users</a:t>
            </a:r>
            <a:endParaRPr sz="1600">
              <a:solidFill>
                <a:schemeClr val="dk1"/>
              </a:solidFill>
              <a:latin typeface="Poppins Black"/>
              <a:ea typeface="Poppins Black"/>
              <a:cs typeface="Poppins Black"/>
              <a:sym typeface="Poppins Black"/>
            </a:endParaRPr>
          </a:p>
        </p:txBody>
      </p:sp>
      <p:sp>
        <p:nvSpPr>
          <p:cNvPr id="505" name="Google Shape;505;p40"/>
          <p:cNvSpPr txBox="1"/>
          <p:nvPr/>
        </p:nvSpPr>
        <p:spPr>
          <a:xfrm>
            <a:off x="4015085" y="3007767"/>
            <a:ext cx="1637100" cy="419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Updates</a:t>
            </a:r>
            <a:endParaRPr sz="1600">
              <a:solidFill>
                <a:schemeClr val="dk1"/>
              </a:solidFill>
              <a:latin typeface="Poppins Black"/>
              <a:ea typeface="Poppins Black"/>
              <a:cs typeface="Poppins Black"/>
              <a:sym typeface="Poppins Black"/>
            </a:endParaRPr>
          </a:p>
        </p:txBody>
      </p:sp>
      <p:sp>
        <p:nvSpPr>
          <p:cNvPr id="506" name="Google Shape;506;p40"/>
          <p:cNvSpPr txBox="1"/>
          <p:nvPr/>
        </p:nvSpPr>
        <p:spPr>
          <a:xfrm>
            <a:off x="1645275" y="2153639"/>
            <a:ext cx="16368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bin"/>
                <a:ea typeface="Cabin"/>
                <a:cs typeface="Cabin"/>
                <a:sym typeface="Cabin"/>
              </a:rPr>
              <a:t>Showcase the design of your product</a:t>
            </a:r>
            <a:endParaRPr sz="1200">
              <a:solidFill>
                <a:schemeClr val="dk1"/>
              </a:solidFill>
              <a:latin typeface="Cabin"/>
              <a:ea typeface="Cabin"/>
              <a:cs typeface="Cabin"/>
              <a:sym typeface="Cabin"/>
            </a:endParaRPr>
          </a:p>
        </p:txBody>
      </p:sp>
      <p:sp>
        <p:nvSpPr>
          <p:cNvPr id="507" name="Google Shape;507;p40"/>
          <p:cNvSpPr txBox="1"/>
          <p:nvPr/>
        </p:nvSpPr>
        <p:spPr>
          <a:xfrm>
            <a:off x="1645275" y="3295165"/>
            <a:ext cx="16368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bin"/>
                <a:ea typeface="Cabin"/>
                <a:cs typeface="Cabin"/>
                <a:sym typeface="Cabin"/>
              </a:rPr>
              <a:t>What makes you product unique?</a:t>
            </a:r>
            <a:endParaRPr sz="1200">
              <a:solidFill>
                <a:schemeClr val="dk1"/>
              </a:solidFill>
              <a:latin typeface="Cabin"/>
              <a:ea typeface="Cabin"/>
              <a:cs typeface="Cabin"/>
              <a:sym typeface="Cabin"/>
            </a:endParaRPr>
          </a:p>
        </p:txBody>
      </p:sp>
      <p:sp>
        <p:nvSpPr>
          <p:cNvPr id="508" name="Google Shape;508;p40"/>
          <p:cNvSpPr txBox="1"/>
          <p:nvPr/>
        </p:nvSpPr>
        <p:spPr>
          <a:xfrm>
            <a:off x="4015075" y="2153639"/>
            <a:ext cx="16371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bin"/>
                <a:ea typeface="Cabin"/>
                <a:cs typeface="Cabin"/>
                <a:sym typeface="Cabin"/>
              </a:rPr>
              <a:t>Speak about the target audience</a:t>
            </a:r>
            <a:endParaRPr sz="1200">
              <a:solidFill>
                <a:schemeClr val="dk1"/>
              </a:solidFill>
              <a:latin typeface="Cabin"/>
              <a:ea typeface="Cabin"/>
              <a:cs typeface="Cabin"/>
              <a:sym typeface="Cabin"/>
            </a:endParaRPr>
          </a:p>
        </p:txBody>
      </p:sp>
      <p:sp>
        <p:nvSpPr>
          <p:cNvPr id="509" name="Google Shape;509;p40"/>
          <p:cNvSpPr txBox="1"/>
          <p:nvPr/>
        </p:nvSpPr>
        <p:spPr>
          <a:xfrm>
            <a:off x="4015075" y="3295165"/>
            <a:ext cx="16371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latin typeface="Cabin"/>
                <a:ea typeface="Cabin"/>
                <a:cs typeface="Cabin"/>
                <a:sym typeface="Cabin"/>
              </a:rPr>
              <a:t>Do you plan on updating it?</a:t>
            </a:r>
            <a:endParaRPr sz="1200">
              <a:solidFill>
                <a:schemeClr val="dk1"/>
              </a:solidFill>
              <a:latin typeface="Cabin"/>
              <a:ea typeface="Cabin"/>
              <a:cs typeface="Cabin"/>
              <a:sym typeface="Cabin"/>
            </a:endParaRPr>
          </a:p>
        </p:txBody>
      </p:sp>
      <p:sp>
        <p:nvSpPr>
          <p:cNvPr id="510" name="Google Shape;510;p40"/>
          <p:cNvSpPr/>
          <p:nvPr/>
        </p:nvSpPr>
        <p:spPr>
          <a:xfrm>
            <a:off x="6333491" y="1420418"/>
            <a:ext cx="1407579" cy="2685758"/>
          </a:xfrm>
          <a:custGeom>
            <a:avLst/>
            <a:gdLst/>
            <a:ahLst/>
            <a:cxnLst/>
            <a:rect l="l" t="t" r="r" b="b"/>
            <a:pathLst>
              <a:path w="84552" h="161331" extrusionOk="0">
                <a:moveTo>
                  <a:pt x="1" y="1"/>
                </a:moveTo>
                <a:lnTo>
                  <a:pt x="1" y="161331"/>
                </a:lnTo>
                <a:lnTo>
                  <a:pt x="84551" y="161331"/>
                </a:lnTo>
                <a:lnTo>
                  <a:pt x="84551" y="1"/>
                </a:lnTo>
                <a:close/>
              </a:path>
            </a:pathLst>
          </a:custGeom>
          <a:solidFill>
            <a:srgbClr val="909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 name="Google Shape;511;p40"/>
          <p:cNvGrpSpPr/>
          <p:nvPr/>
        </p:nvGrpSpPr>
        <p:grpSpPr>
          <a:xfrm>
            <a:off x="6261377" y="1266052"/>
            <a:ext cx="1551654" cy="3149588"/>
            <a:chOff x="5186401" y="494525"/>
            <a:chExt cx="1834973" cy="3724678"/>
          </a:xfrm>
        </p:grpSpPr>
        <p:sp>
          <p:nvSpPr>
            <p:cNvPr id="512" name="Google Shape;512;p40"/>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0"/>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14" name="Google Shape;514;p40"/>
          <p:cNvPicPr preferRelativeResize="0"/>
          <p:nvPr/>
        </p:nvPicPr>
        <p:blipFill rotWithShape="1">
          <a:blip r:embed="rId3">
            <a:alphaModFix/>
          </a:blip>
          <a:srcRect l="64450" r="6069"/>
          <a:stretch/>
        </p:blipFill>
        <p:spPr>
          <a:xfrm>
            <a:off x="6333499" y="1420421"/>
            <a:ext cx="1407612" cy="2685913"/>
          </a:xfrm>
          <a:prstGeom prst="rect">
            <a:avLst/>
          </a:prstGeom>
          <a:noFill/>
          <a:ln>
            <a:noFill/>
          </a:ln>
        </p:spPr>
      </p:pic>
      <p:sp>
        <p:nvSpPr>
          <p:cNvPr id="515" name="Google Shape;515;p40"/>
          <p:cNvSpPr txBox="1">
            <a:spLocks noGrp="1"/>
          </p:cNvSpPr>
          <p:nvPr>
            <p:ph type="title" idx="4294967295"/>
          </p:nvPr>
        </p:nvSpPr>
        <p:spPr>
          <a:xfrm>
            <a:off x="7161925" y="1677850"/>
            <a:ext cx="500100" cy="3159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01</a:t>
            </a:r>
            <a:endParaRPr sz="1600">
              <a:solidFill>
                <a:schemeClr val="lt1"/>
              </a:solidFill>
            </a:endParaRPr>
          </a:p>
        </p:txBody>
      </p:sp>
      <p:sp>
        <p:nvSpPr>
          <p:cNvPr id="516" name="Google Shape;516;p40"/>
          <p:cNvSpPr txBox="1">
            <a:spLocks noGrp="1"/>
          </p:cNvSpPr>
          <p:nvPr>
            <p:ph type="title" idx="4294967295"/>
          </p:nvPr>
        </p:nvSpPr>
        <p:spPr>
          <a:xfrm>
            <a:off x="6370650" y="3528800"/>
            <a:ext cx="502800" cy="320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04</a:t>
            </a:r>
            <a:endParaRPr sz="1600">
              <a:solidFill>
                <a:schemeClr val="lt1"/>
              </a:solidFill>
            </a:endParaRPr>
          </a:p>
        </p:txBody>
      </p:sp>
      <p:sp>
        <p:nvSpPr>
          <p:cNvPr id="517" name="Google Shape;517;p40"/>
          <p:cNvSpPr txBox="1">
            <a:spLocks noGrp="1"/>
          </p:cNvSpPr>
          <p:nvPr>
            <p:ph type="title" idx="4294967295"/>
          </p:nvPr>
        </p:nvSpPr>
        <p:spPr>
          <a:xfrm>
            <a:off x="6524750" y="2292033"/>
            <a:ext cx="502800" cy="320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02</a:t>
            </a:r>
            <a:endParaRPr sz="1600">
              <a:solidFill>
                <a:schemeClr val="lt1"/>
              </a:solidFill>
            </a:endParaRPr>
          </a:p>
        </p:txBody>
      </p:sp>
      <p:sp>
        <p:nvSpPr>
          <p:cNvPr id="518" name="Google Shape;518;p40"/>
          <p:cNvSpPr txBox="1">
            <a:spLocks noGrp="1"/>
          </p:cNvSpPr>
          <p:nvPr>
            <p:ph type="title" idx="4294967295"/>
          </p:nvPr>
        </p:nvSpPr>
        <p:spPr>
          <a:xfrm>
            <a:off x="7127025" y="2910417"/>
            <a:ext cx="502800" cy="3201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rPr>
              <a:t>03</a:t>
            </a:r>
            <a:endParaRPr sz="1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Organizational</a:t>
            </a:r>
            <a:r>
              <a:rPr lang="en"/>
              <a:t> chart</a:t>
            </a:r>
            <a:endParaRPr/>
          </a:p>
        </p:txBody>
      </p:sp>
      <p:sp>
        <p:nvSpPr>
          <p:cNvPr id="620" name="Google Shape;620;p42"/>
          <p:cNvSpPr txBox="1"/>
          <p:nvPr/>
        </p:nvSpPr>
        <p:spPr>
          <a:xfrm>
            <a:off x="3858750" y="1713425"/>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John Doe</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CEO</a:t>
            </a:r>
            <a:endParaRPr sz="1200">
              <a:solidFill>
                <a:schemeClr val="dk1"/>
              </a:solidFill>
              <a:latin typeface="Cabin"/>
              <a:ea typeface="Cabin"/>
              <a:cs typeface="Cabin"/>
              <a:sym typeface="Cabin"/>
            </a:endParaRPr>
          </a:p>
        </p:txBody>
      </p:sp>
      <p:sp>
        <p:nvSpPr>
          <p:cNvPr id="621" name="Google Shape;621;p42"/>
          <p:cNvSpPr txBox="1"/>
          <p:nvPr/>
        </p:nvSpPr>
        <p:spPr>
          <a:xfrm>
            <a:off x="1524281" y="2477148"/>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Jane smith</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Marketing director</a:t>
            </a:r>
            <a:endParaRPr sz="1200">
              <a:solidFill>
                <a:schemeClr val="dk1"/>
              </a:solidFill>
              <a:latin typeface="Cabin"/>
              <a:ea typeface="Cabin"/>
              <a:cs typeface="Cabin"/>
              <a:sym typeface="Cabin"/>
            </a:endParaRPr>
          </a:p>
        </p:txBody>
      </p:sp>
      <p:sp>
        <p:nvSpPr>
          <p:cNvPr id="622" name="Google Shape;622;p42"/>
          <p:cNvSpPr txBox="1"/>
          <p:nvPr/>
        </p:nvSpPr>
        <p:spPr>
          <a:xfrm>
            <a:off x="3858753" y="2477149"/>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Alex Johnson</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HR manager</a:t>
            </a:r>
            <a:endParaRPr sz="1200">
              <a:solidFill>
                <a:schemeClr val="dk1"/>
              </a:solidFill>
              <a:latin typeface="Cabin"/>
              <a:ea typeface="Cabin"/>
              <a:cs typeface="Cabin"/>
              <a:sym typeface="Cabin"/>
            </a:endParaRPr>
          </a:p>
        </p:txBody>
      </p:sp>
      <p:sp>
        <p:nvSpPr>
          <p:cNvPr id="623" name="Google Shape;623;p42"/>
          <p:cNvSpPr txBox="1"/>
          <p:nvPr/>
        </p:nvSpPr>
        <p:spPr>
          <a:xfrm>
            <a:off x="6193225" y="2477149"/>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Mark Willson</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General manager</a:t>
            </a:r>
            <a:endParaRPr sz="1200">
              <a:solidFill>
                <a:schemeClr val="dk1"/>
              </a:solidFill>
              <a:latin typeface="Cabin"/>
              <a:ea typeface="Cabin"/>
              <a:cs typeface="Cabin"/>
              <a:sym typeface="Cabin"/>
            </a:endParaRPr>
          </a:p>
        </p:txBody>
      </p:sp>
      <p:sp>
        <p:nvSpPr>
          <p:cNvPr id="624" name="Google Shape;624;p42"/>
          <p:cNvSpPr txBox="1"/>
          <p:nvPr/>
        </p:nvSpPr>
        <p:spPr>
          <a:xfrm>
            <a:off x="3858747" y="3240873"/>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Emily Steven</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HR specialist</a:t>
            </a:r>
            <a:endParaRPr sz="1200">
              <a:solidFill>
                <a:schemeClr val="dk1"/>
              </a:solidFill>
              <a:latin typeface="Cabin"/>
              <a:ea typeface="Cabin"/>
              <a:cs typeface="Cabin"/>
              <a:sym typeface="Cabin"/>
            </a:endParaRPr>
          </a:p>
        </p:txBody>
      </p:sp>
      <p:sp>
        <p:nvSpPr>
          <p:cNvPr id="625" name="Google Shape;625;p42"/>
          <p:cNvSpPr txBox="1"/>
          <p:nvPr/>
        </p:nvSpPr>
        <p:spPr>
          <a:xfrm>
            <a:off x="742406" y="4004597"/>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Brian Clark</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Employee</a:t>
            </a:r>
            <a:endParaRPr sz="1200">
              <a:solidFill>
                <a:schemeClr val="dk1"/>
              </a:solidFill>
              <a:latin typeface="Cabin"/>
              <a:ea typeface="Cabin"/>
              <a:cs typeface="Cabin"/>
              <a:sym typeface="Cabin"/>
            </a:endParaRPr>
          </a:p>
        </p:txBody>
      </p:sp>
      <p:sp>
        <p:nvSpPr>
          <p:cNvPr id="626" name="Google Shape;626;p42"/>
          <p:cNvSpPr txBox="1"/>
          <p:nvPr/>
        </p:nvSpPr>
        <p:spPr>
          <a:xfrm>
            <a:off x="742413" y="3240873"/>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Emma Miller</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Market analyst</a:t>
            </a:r>
            <a:endParaRPr sz="1200">
              <a:solidFill>
                <a:schemeClr val="dk1"/>
              </a:solidFill>
              <a:latin typeface="Cabin"/>
              <a:ea typeface="Cabin"/>
              <a:cs typeface="Cabin"/>
              <a:sym typeface="Cabin"/>
            </a:endParaRPr>
          </a:p>
        </p:txBody>
      </p:sp>
      <p:sp>
        <p:nvSpPr>
          <p:cNvPr id="627" name="Google Shape;627;p42"/>
          <p:cNvSpPr txBox="1"/>
          <p:nvPr/>
        </p:nvSpPr>
        <p:spPr>
          <a:xfrm>
            <a:off x="5418264" y="3240873"/>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Sarah Williams</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Researchers</a:t>
            </a:r>
            <a:endParaRPr sz="1200">
              <a:solidFill>
                <a:schemeClr val="dk1"/>
              </a:solidFill>
              <a:latin typeface="Cabin"/>
              <a:ea typeface="Cabin"/>
              <a:cs typeface="Cabin"/>
              <a:sym typeface="Cabin"/>
            </a:endParaRPr>
          </a:p>
        </p:txBody>
      </p:sp>
      <p:sp>
        <p:nvSpPr>
          <p:cNvPr id="628" name="Google Shape;628;p42"/>
          <p:cNvSpPr txBox="1"/>
          <p:nvPr/>
        </p:nvSpPr>
        <p:spPr>
          <a:xfrm>
            <a:off x="6977781" y="3240873"/>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Steve Ander</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Coordinator</a:t>
            </a:r>
            <a:endParaRPr sz="1200">
              <a:solidFill>
                <a:schemeClr val="dk1"/>
              </a:solidFill>
              <a:latin typeface="Cabin"/>
              <a:ea typeface="Cabin"/>
              <a:cs typeface="Cabin"/>
              <a:sym typeface="Cabin"/>
            </a:endParaRPr>
          </a:p>
        </p:txBody>
      </p:sp>
      <p:sp>
        <p:nvSpPr>
          <p:cNvPr id="629" name="Google Shape;629;p42"/>
          <p:cNvSpPr txBox="1"/>
          <p:nvPr/>
        </p:nvSpPr>
        <p:spPr>
          <a:xfrm>
            <a:off x="3858744" y="4004597"/>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James Scott</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Employee</a:t>
            </a:r>
            <a:endParaRPr sz="1200">
              <a:solidFill>
                <a:schemeClr val="dk1"/>
              </a:solidFill>
              <a:latin typeface="Cabin"/>
              <a:ea typeface="Cabin"/>
              <a:cs typeface="Cabin"/>
              <a:sym typeface="Cabin"/>
            </a:endParaRPr>
          </a:p>
        </p:txBody>
      </p:sp>
      <p:cxnSp>
        <p:nvCxnSpPr>
          <p:cNvPr id="630" name="Google Shape;630;p42"/>
          <p:cNvCxnSpPr>
            <a:stCxn id="620" idx="2"/>
            <a:endCxn id="621" idx="0"/>
          </p:cNvCxnSpPr>
          <p:nvPr/>
        </p:nvCxnSpPr>
        <p:spPr>
          <a:xfrm rot="5400000">
            <a:off x="3208200" y="1113425"/>
            <a:ext cx="393000" cy="2334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1" name="Google Shape;631;p42"/>
          <p:cNvCxnSpPr>
            <a:stCxn id="620" idx="2"/>
            <a:endCxn id="623" idx="0"/>
          </p:cNvCxnSpPr>
          <p:nvPr/>
        </p:nvCxnSpPr>
        <p:spPr>
          <a:xfrm rot="-5400000" flipH="1">
            <a:off x="5542800" y="1113425"/>
            <a:ext cx="393000" cy="2334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2" name="Google Shape;632;p42"/>
          <p:cNvCxnSpPr>
            <a:stCxn id="620" idx="2"/>
            <a:endCxn id="622" idx="0"/>
          </p:cNvCxnSpPr>
          <p:nvPr/>
        </p:nvCxnSpPr>
        <p:spPr>
          <a:xfrm rot="-5400000" flipH="1">
            <a:off x="4375800" y="2280425"/>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3" name="Google Shape;633;p42"/>
          <p:cNvCxnSpPr>
            <a:stCxn id="624" idx="2"/>
            <a:endCxn id="629" idx="0"/>
          </p:cNvCxnSpPr>
          <p:nvPr/>
        </p:nvCxnSpPr>
        <p:spPr>
          <a:xfrm rot="-5400000" flipH="1">
            <a:off x="4375797" y="3807873"/>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4" name="Google Shape;634;p42"/>
          <p:cNvCxnSpPr>
            <a:stCxn id="622" idx="2"/>
            <a:endCxn id="624" idx="0"/>
          </p:cNvCxnSpPr>
          <p:nvPr/>
        </p:nvCxnSpPr>
        <p:spPr>
          <a:xfrm rot="-5400000" flipH="1">
            <a:off x="4375803" y="3044149"/>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5" name="Google Shape;635;p42"/>
          <p:cNvCxnSpPr>
            <a:stCxn id="621" idx="2"/>
            <a:endCxn id="626" idx="0"/>
          </p:cNvCxnSpPr>
          <p:nvPr/>
        </p:nvCxnSpPr>
        <p:spPr>
          <a:xfrm rot="5400000">
            <a:off x="1650131" y="2653548"/>
            <a:ext cx="393000" cy="7818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36" name="Google Shape;636;p42"/>
          <p:cNvCxnSpPr>
            <a:stCxn id="626" idx="2"/>
            <a:endCxn id="625" idx="0"/>
          </p:cNvCxnSpPr>
          <p:nvPr/>
        </p:nvCxnSpPr>
        <p:spPr>
          <a:xfrm rot="-5400000" flipH="1">
            <a:off x="1259463" y="3807873"/>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grpSp>
        <p:nvGrpSpPr>
          <p:cNvPr id="637" name="Google Shape;637;p42"/>
          <p:cNvGrpSpPr/>
          <p:nvPr/>
        </p:nvGrpSpPr>
        <p:grpSpPr>
          <a:xfrm>
            <a:off x="4396426" y="1204622"/>
            <a:ext cx="351142" cy="398114"/>
            <a:chOff x="2365756" y="2083397"/>
            <a:chExt cx="351142" cy="398114"/>
          </a:xfrm>
        </p:grpSpPr>
        <p:sp>
          <p:nvSpPr>
            <p:cNvPr id="638" name="Google Shape;638;p42"/>
            <p:cNvSpPr/>
            <p:nvPr/>
          </p:nvSpPr>
          <p:spPr>
            <a:xfrm>
              <a:off x="2399188" y="2201247"/>
              <a:ext cx="317709" cy="280265"/>
            </a:xfrm>
            <a:custGeom>
              <a:avLst/>
              <a:gdLst/>
              <a:ahLst/>
              <a:cxnLst/>
              <a:rect l="l" t="t" r="r" b="b"/>
              <a:pathLst>
                <a:path w="9503" h="8383" extrusionOk="0">
                  <a:moveTo>
                    <a:pt x="7336" y="0"/>
                  </a:moveTo>
                  <a:cubicBezTo>
                    <a:pt x="6217" y="0"/>
                    <a:pt x="5264" y="881"/>
                    <a:pt x="5264" y="1929"/>
                  </a:cubicBezTo>
                  <a:lnTo>
                    <a:pt x="5264" y="6549"/>
                  </a:lnTo>
                  <a:cubicBezTo>
                    <a:pt x="5264" y="7192"/>
                    <a:pt x="4549" y="7692"/>
                    <a:pt x="3668" y="7692"/>
                  </a:cubicBezTo>
                  <a:cubicBezTo>
                    <a:pt x="3049" y="7692"/>
                    <a:pt x="2478" y="7406"/>
                    <a:pt x="2239" y="6978"/>
                  </a:cubicBezTo>
                  <a:lnTo>
                    <a:pt x="2811" y="6978"/>
                  </a:lnTo>
                  <a:cubicBezTo>
                    <a:pt x="2978" y="6978"/>
                    <a:pt x="3144" y="6835"/>
                    <a:pt x="3168" y="6644"/>
                  </a:cubicBezTo>
                  <a:lnTo>
                    <a:pt x="3549" y="2286"/>
                  </a:lnTo>
                  <a:lnTo>
                    <a:pt x="1" y="2286"/>
                  </a:lnTo>
                  <a:lnTo>
                    <a:pt x="406" y="6644"/>
                  </a:lnTo>
                  <a:cubicBezTo>
                    <a:pt x="430" y="6835"/>
                    <a:pt x="572" y="6978"/>
                    <a:pt x="763" y="6978"/>
                  </a:cubicBezTo>
                  <a:lnTo>
                    <a:pt x="1525" y="6978"/>
                  </a:lnTo>
                  <a:cubicBezTo>
                    <a:pt x="1787" y="7835"/>
                    <a:pt x="2716" y="8383"/>
                    <a:pt x="3740" y="8383"/>
                  </a:cubicBezTo>
                  <a:cubicBezTo>
                    <a:pt x="4954" y="8383"/>
                    <a:pt x="6002" y="7573"/>
                    <a:pt x="6002" y="6502"/>
                  </a:cubicBezTo>
                  <a:lnTo>
                    <a:pt x="6002" y="1882"/>
                  </a:lnTo>
                  <a:cubicBezTo>
                    <a:pt x="6002" y="1239"/>
                    <a:pt x="6645" y="643"/>
                    <a:pt x="7407" y="643"/>
                  </a:cubicBezTo>
                  <a:cubicBezTo>
                    <a:pt x="8145" y="643"/>
                    <a:pt x="8788" y="1215"/>
                    <a:pt x="8788" y="1882"/>
                  </a:cubicBezTo>
                  <a:lnTo>
                    <a:pt x="8788" y="6597"/>
                  </a:lnTo>
                  <a:cubicBezTo>
                    <a:pt x="8788" y="6787"/>
                    <a:pt x="8931" y="6954"/>
                    <a:pt x="9146" y="6954"/>
                  </a:cubicBezTo>
                  <a:cubicBezTo>
                    <a:pt x="9360" y="6954"/>
                    <a:pt x="9503" y="6811"/>
                    <a:pt x="9503" y="6597"/>
                  </a:cubicBezTo>
                  <a:lnTo>
                    <a:pt x="9503" y="1882"/>
                  </a:lnTo>
                  <a:cubicBezTo>
                    <a:pt x="9431" y="881"/>
                    <a:pt x="8479" y="0"/>
                    <a:pt x="7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2365756" y="2083397"/>
              <a:ext cx="185550" cy="81241"/>
            </a:xfrm>
            <a:custGeom>
              <a:avLst/>
              <a:gdLst/>
              <a:ahLst/>
              <a:cxnLst/>
              <a:rect l="l" t="t" r="r" b="b"/>
              <a:pathLst>
                <a:path w="5550" h="2430" extrusionOk="0">
                  <a:moveTo>
                    <a:pt x="2763" y="1"/>
                  </a:moveTo>
                  <a:cubicBezTo>
                    <a:pt x="1334" y="1"/>
                    <a:pt x="191" y="1072"/>
                    <a:pt x="1" y="2430"/>
                  </a:cubicBezTo>
                  <a:lnTo>
                    <a:pt x="5549" y="2430"/>
                  </a:lnTo>
                  <a:cubicBezTo>
                    <a:pt x="5359" y="1072"/>
                    <a:pt x="4168"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2365756" y="2189278"/>
              <a:ext cx="185550" cy="64525"/>
            </a:xfrm>
            <a:custGeom>
              <a:avLst/>
              <a:gdLst/>
              <a:ahLst/>
              <a:cxnLst/>
              <a:rect l="l" t="t" r="r" b="b"/>
              <a:pathLst>
                <a:path w="5550" h="1930" extrusionOk="0">
                  <a:moveTo>
                    <a:pt x="1" y="1"/>
                  </a:moveTo>
                  <a:cubicBezTo>
                    <a:pt x="96" y="787"/>
                    <a:pt x="548" y="1477"/>
                    <a:pt x="1168" y="1930"/>
                  </a:cubicBezTo>
                  <a:lnTo>
                    <a:pt x="4383" y="1930"/>
                  </a:lnTo>
                  <a:cubicBezTo>
                    <a:pt x="5002" y="1477"/>
                    <a:pt x="5454" y="787"/>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 name="Google Shape;641;p42"/>
          <p:cNvSpPr txBox="1"/>
          <p:nvPr/>
        </p:nvSpPr>
        <p:spPr>
          <a:xfrm>
            <a:off x="2301925" y="4004597"/>
            <a:ext cx="14238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Michelle Bran</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Employee</a:t>
            </a:r>
            <a:endParaRPr sz="1200">
              <a:solidFill>
                <a:schemeClr val="dk1"/>
              </a:solidFill>
              <a:latin typeface="Cabin"/>
              <a:ea typeface="Cabin"/>
              <a:cs typeface="Cabin"/>
              <a:sym typeface="Cabin"/>
            </a:endParaRPr>
          </a:p>
        </p:txBody>
      </p:sp>
      <p:sp>
        <p:nvSpPr>
          <p:cNvPr id="642" name="Google Shape;642;p42"/>
          <p:cNvSpPr txBox="1"/>
          <p:nvPr/>
        </p:nvSpPr>
        <p:spPr>
          <a:xfrm>
            <a:off x="2301930" y="3240873"/>
            <a:ext cx="14238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Richard Taylor</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Manager</a:t>
            </a:r>
            <a:endParaRPr sz="1200">
              <a:solidFill>
                <a:schemeClr val="dk1"/>
              </a:solidFill>
              <a:latin typeface="Cabin"/>
              <a:ea typeface="Cabin"/>
              <a:cs typeface="Cabin"/>
              <a:sym typeface="Cabin"/>
            </a:endParaRPr>
          </a:p>
        </p:txBody>
      </p:sp>
      <p:cxnSp>
        <p:nvCxnSpPr>
          <p:cNvPr id="643" name="Google Shape;643;p42"/>
          <p:cNvCxnSpPr>
            <a:stCxn id="621" idx="2"/>
            <a:endCxn id="642" idx="0"/>
          </p:cNvCxnSpPr>
          <p:nvPr/>
        </p:nvCxnSpPr>
        <p:spPr>
          <a:xfrm rot="-5400000" flipH="1">
            <a:off x="2429231" y="2656248"/>
            <a:ext cx="393000" cy="7764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44" name="Google Shape;644;p42"/>
          <p:cNvCxnSpPr>
            <a:stCxn id="642" idx="2"/>
            <a:endCxn id="641" idx="0"/>
          </p:cNvCxnSpPr>
          <p:nvPr/>
        </p:nvCxnSpPr>
        <p:spPr>
          <a:xfrm rot="-5400000" flipH="1">
            <a:off x="2817630" y="3807873"/>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sp>
        <p:nvSpPr>
          <p:cNvPr id="645" name="Google Shape;645;p42"/>
          <p:cNvSpPr txBox="1"/>
          <p:nvPr/>
        </p:nvSpPr>
        <p:spPr>
          <a:xfrm>
            <a:off x="5418262" y="4004597"/>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William Young</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Employee</a:t>
            </a:r>
            <a:endParaRPr sz="1200">
              <a:solidFill>
                <a:schemeClr val="dk1"/>
              </a:solidFill>
              <a:latin typeface="Cabin"/>
              <a:ea typeface="Cabin"/>
              <a:cs typeface="Cabin"/>
              <a:sym typeface="Cabin"/>
            </a:endParaRPr>
          </a:p>
        </p:txBody>
      </p:sp>
      <p:sp>
        <p:nvSpPr>
          <p:cNvPr id="646" name="Google Shape;646;p42"/>
          <p:cNvSpPr txBox="1"/>
          <p:nvPr/>
        </p:nvSpPr>
        <p:spPr>
          <a:xfrm>
            <a:off x="6977781" y="4004597"/>
            <a:ext cx="1426500" cy="37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Poppins Black"/>
                <a:ea typeface="Poppins Black"/>
                <a:cs typeface="Poppins Black"/>
                <a:sym typeface="Poppins Black"/>
              </a:rPr>
              <a:t>Alan Turner</a:t>
            </a:r>
            <a:endParaRPr sz="1200">
              <a:solidFill>
                <a:schemeClr val="dk1"/>
              </a:solidFill>
              <a:latin typeface="Poppins Black"/>
              <a:ea typeface="Poppins Black"/>
              <a:cs typeface="Poppins Black"/>
              <a:sym typeface="Poppins Black"/>
            </a:endParaRPr>
          </a:p>
          <a:p>
            <a:pPr marL="0" lvl="0" indent="0" algn="ctr" rtl="0">
              <a:spcBef>
                <a:spcPts val="0"/>
              </a:spcBef>
              <a:spcAft>
                <a:spcPts val="0"/>
              </a:spcAft>
              <a:buNone/>
            </a:pPr>
            <a:r>
              <a:rPr lang="en" sz="1200">
                <a:solidFill>
                  <a:schemeClr val="dk1"/>
                </a:solidFill>
                <a:latin typeface="Cabin"/>
                <a:ea typeface="Cabin"/>
                <a:cs typeface="Cabin"/>
                <a:sym typeface="Cabin"/>
              </a:rPr>
              <a:t>Employee</a:t>
            </a:r>
            <a:endParaRPr sz="1200">
              <a:solidFill>
                <a:schemeClr val="dk1"/>
              </a:solidFill>
              <a:latin typeface="Cabin"/>
              <a:ea typeface="Cabin"/>
              <a:cs typeface="Cabin"/>
              <a:sym typeface="Cabin"/>
            </a:endParaRPr>
          </a:p>
        </p:txBody>
      </p:sp>
      <p:cxnSp>
        <p:nvCxnSpPr>
          <p:cNvPr id="647" name="Google Shape;647;p42"/>
          <p:cNvCxnSpPr>
            <a:stCxn id="623" idx="2"/>
            <a:endCxn id="628" idx="0"/>
          </p:cNvCxnSpPr>
          <p:nvPr/>
        </p:nvCxnSpPr>
        <p:spPr>
          <a:xfrm rot="-5400000" flipH="1">
            <a:off x="7102225" y="2652199"/>
            <a:ext cx="393000" cy="7845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48" name="Google Shape;648;p42"/>
          <p:cNvCxnSpPr>
            <a:stCxn id="623" idx="2"/>
            <a:endCxn id="627" idx="0"/>
          </p:cNvCxnSpPr>
          <p:nvPr/>
        </p:nvCxnSpPr>
        <p:spPr>
          <a:xfrm rot="5400000">
            <a:off x="6322525" y="2656999"/>
            <a:ext cx="393000" cy="7749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49" name="Google Shape;649;p42"/>
          <p:cNvCxnSpPr>
            <a:stCxn id="627" idx="2"/>
            <a:endCxn id="645" idx="0"/>
          </p:cNvCxnSpPr>
          <p:nvPr/>
        </p:nvCxnSpPr>
        <p:spPr>
          <a:xfrm rot="-5400000" flipH="1">
            <a:off x="5935314" y="3807873"/>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cxnSp>
        <p:nvCxnSpPr>
          <p:cNvPr id="650" name="Google Shape;650;p42"/>
          <p:cNvCxnSpPr>
            <a:stCxn id="628" idx="2"/>
            <a:endCxn id="646" idx="0"/>
          </p:cNvCxnSpPr>
          <p:nvPr/>
        </p:nvCxnSpPr>
        <p:spPr>
          <a:xfrm rot="-5400000" flipH="1">
            <a:off x="7494831" y="3807873"/>
            <a:ext cx="393000" cy="600"/>
          </a:xfrm>
          <a:prstGeom prst="bentConnector3">
            <a:avLst>
              <a:gd name="adj1" fmla="val 49990"/>
            </a:avLst>
          </a:prstGeom>
          <a:noFill/>
          <a:ln w="9525" cap="flat" cmpd="sng">
            <a:solidFill>
              <a:schemeClr val="lt2"/>
            </a:solidFill>
            <a:prstDash val="solid"/>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3"/>
          <p:cNvSpPr txBox="1"/>
          <p:nvPr/>
        </p:nvSpPr>
        <p:spPr>
          <a:xfrm>
            <a:off x="3851100" y="1214435"/>
            <a:ext cx="4570800" cy="42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dk2"/>
                </a:solidFill>
                <a:latin typeface="Poppins Black"/>
                <a:ea typeface="Poppins Black"/>
                <a:cs typeface="Poppins Black"/>
                <a:sym typeface="Poppins Black"/>
              </a:rPr>
              <a:t>$100M</a:t>
            </a:r>
            <a:endParaRPr sz="2400">
              <a:solidFill>
                <a:schemeClr val="dk2"/>
              </a:solidFill>
              <a:latin typeface="Poppins Black"/>
              <a:ea typeface="Poppins Black"/>
              <a:cs typeface="Poppins Black"/>
              <a:sym typeface="Poppins Black"/>
            </a:endParaRPr>
          </a:p>
        </p:txBody>
      </p:sp>
      <p:sp>
        <p:nvSpPr>
          <p:cNvPr id="656" name="Google Shape;656;p43"/>
          <p:cNvSpPr txBox="1"/>
          <p:nvPr/>
        </p:nvSpPr>
        <p:spPr>
          <a:xfrm>
            <a:off x="3851100" y="1558897"/>
            <a:ext cx="45708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Cabin"/>
                <a:ea typeface="Cabin"/>
                <a:cs typeface="Cabin"/>
                <a:sym typeface="Cabin"/>
              </a:rPr>
              <a:t>Include the total size of the market, which represents the entire potential customer base for the product or service</a:t>
            </a:r>
            <a:endParaRPr sz="1200">
              <a:solidFill>
                <a:schemeClr val="dk1"/>
              </a:solidFill>
              <a:latin typeface="Cabin"/>
              <a:ea typeface="Cabin"/>
              <a:cs typeface="Cabin"/>
              <a:sym typeface="Cabin"/>
            </a:endParaRPr>
          </a:p>
        </p:txBody>
      </p:sp>
      <p:sp>
        <p:nvSpPr>
          <p:cNvPr id="657" name="Google Shape;657;p43"/>
          <p:cNvSpPr txBox="1"/>
          <p:nvPr/>
        </p:nvSpPr>
        <p:spPr>
          <a:xfrm>
            <a:off x="3850500" y="2394099"/>
            <a:ext cx="4572000" cy="42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lt2"/>
                </a:solidFill>
                <a:latin typeface="Poppins Black"/>
                <a:ea typeface="Poppins Black"/>
                <a:cs typeface="Poppins Black"/>
                <a:sym typeface="Poppins Black"/>
              </a:rPr>
              <a:t>$20M</a:t>
            </a:r>
            <a:endParaRPr sz="2400">
              <a:solidFill>
                <a:schemeClr val="lt2"/>
              </a:solidFill>
              <a:latin typeface="Poppins Black"/>
              <a:ea typeface="Poppins Black"/>
              <a:cs typeface="Poppins Black"/>
              <a:sym typeface="Poppins Black"/>
            </a:endParaRPr>
          </a:p>
        </p:txBody>
      </p:sp>
      <p:sp>
        <p:nvSpPr>
          <p:cNvPr id="658" name="Google Shape;658;p43"/>
          <p:cNvSpPr txBox="1"/>
          <p:nvPr/>
        </p:nvSpPr>
        <p:spPr>
          <a:xfrm>
            <a:off x="3849000" y="2737199"/>
            <a:ext cx="4575000" cy="6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Cabin"/>
                <a:ea typeface="Cabin"/>
                <a:cs typeface="Cabin"/>
                <a:sym typeface="Cabin"/>
              </a:rPr>
              <a:t>Identify the target market for the product or service, which may be a subset of the total market. This could be based on factors such as demographics, geography, or specific needs</a:t>
            </a:r>
            <a:endParaRPr sz="1200">
              <a:solidFill>
                <a:schemeClr val="dk1"/>
              </a:solidFill>
              <a:latin typeface="Cabin"/>
              <a:ea typeface="Cabin"/>
              <a:cs typeface="Cabin"/>
              <a:sym typeface="Cabin"/>
            </a:endParaRPr>
          </a:p>
        </p:txBody>
      </p:sp>
      <p:sp>
        <p:nvSpPr>
          <p:cNvPr id="659" name="Google Shape;659;p43"/>
          <p:cNvSpPr txBox="1"/>
          <p:nvPr/>
        </p:nvSpPr>
        <p:spPr>
          <a:xfrm>
            <a:off x="3850500" y="3573762"/>
            <a:ext cx="4572000" cy="42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chemeClr val="accent1"/>
                </a:solidFill>
                <a:latin typeface="Poppins Black"/>
                <a:ea typeface="Poppins Black"/>
                <a:cs typeface="Poppins Black"/>
                <a:sym typeface="Poppins Black"/>
              </a:rPr>
              <a:t>$5M</a:t>
            </a:r>
            <a:endParaRPr sz="2400">
              <a:solidFill>
                <a:schemeClr val="accent1"/>
              </a:solidFill>
              <a:latin typeface="Poppins Black"/>
              <a:ea typeface="Poppins Black"/>
              <a:cs typeface="Poppins Black"/>
              <a:sym typeface="Poppins Black"/>
            </a:endParaRPr>
          </a:p>
        </p:txBody>
      </p:sp>
      <p:sp>
        <p:nvSpPr>
          <p:cNvPr id="660" name="Google Shape;660;p43"/>
          <p:cNvSpPr txBox="1"/>
          <p:nvPr/>
        </p:nvSpPr>
        <p:spPr>
          <a:xfrm>
            <a:off x="3850500" y="3918201"/>
            <a:ext cx="45720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200">
                <a:solidFill>
                  <a:schemeClr val="dk1"/>
                </a:solidFill>
                <a:latin typeface="Cabin"/>
                <a:ea typeface="Cabin"/>
                <a:cs typeface="Cabin"/>
                <a:sym typeface="Cabin"/>
              </a:rPr>
              <a:t>Indicate the current market size, which represents the portion of the target market that the company has successfully captured</a:t>
            </a:r>
            <a:endParaRPr sz="1200">
              <a:solidFill>
                <a:schemeClr val="dk1"/>
              </a:solidFill>
              <a:latin typeface="Cabin"/>
              <a:ea typeface="Cabin"/>
              <a:cs typeface="Cabin"/>
              <a:sym typeface="Cabin"/>
            </a:endParaRPr>
          </a:p>
        </p:txBody>
      </p:sp>
      <p:sp>
        <p:nvSpPr>
          <p:cNvPr id="661" name="Google Shape;661;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Market size</a:t>
            </a:r>
            <a:r>
              <a:rPr lang="en"/>
              <a:t> infographic</a:t>
            </a:r>
            <a:endParaRPr/>
          </a:p>
        </p:txBody>
      </p:sp>
      <p:sp>
        <p:nvSpPr>
          <p:cNvPr id="662" name="Google Shape;662;p43"/>
          <p:cNvSpPr/>
          <p:nvPr/>
        </p:nvSpPr>
        <p:spPr>
          <a:xfrm>
            <a:off x="720000" y="1714529"/>
            <a:ext cx="2733600" cy="2733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952950" y="2180671"/>
            <a:ext cx="2267700" cy="22677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1401150" y="3076968"/>
            <a:ext cx="1371300" cy="1371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60" name="Google Shape;360;p32"/>
          <p:cNvSpPr txBox="1">
            <a:spLocks noGrp="1"/>
          </p:cNvSpPr>
          <p:nvPr>
            <p:ph type="title"/>
          </p:nvPr>
        </p:nvSpPr>
        <p:spPr>
          <a:xfrm>
            <a:off x="-458789" y="1192063"/>
            <a:ext cx="4499119" cy="572700"/>
          </a:xfrm>
          <a:prstGeom prst="rect">
            <a:avLst/>
          </a:prstGeom>
        </p:spPr>
        <p:txBody>
          <a:bodyPr spcFirstLastPara="1" wrap="square" lIns="91425" tIns="91425" rIns="91425" bIns="91425" anchor="t" anchorCtr="0">
            <a:noAutofit/>
          </a:bodyPr>
          <a:lstStyle/>
          <a:p>
            <a:pPr lvl="0"/>
            <a:r>
              <a:rPr lang="en" dirty="0">
                <a:latin typeface="Arial Rounded MT Bold" panose="020F0704030504030204" pitchFamily="34" charset="0"/>
              </a:rPr>
              <a:t>DESCRIPTION:-</a:t>
            </a:r>
            <a:endParaRPr dirty="0"/>
          </a:p>
        </p:txBody>
      </p:sp>
      <p:sp>
        <p:nvSpPr>
          <p:cNvPr id="363" name="Google Shape;363;p32"/>
          <p:cNvSpPr txBox="1">
            <a:spLocks noGrp="1"/>
          </p:cNvSpPr>
          <p:nvPr>
            <p:ph type="subTitle" idx="3"/>
          </p:nvPr>
        </p:nvSpPr>
        <p:spPr>
          <a:xfrm>
            <a:off x="104172" y="2297823"/>
            <a:ext cx="8495817" cy="2204729"/>
          </a:xfrm>
          <a:prstGeom prst="rect">
            <a:avLst/>
          </a:prstGeom>
        </p:spPr>
        <p:txBody>
          <a:bodyPr spcFirstLastPara="1" wrap="square" lIns="91425" tIns="91425" rIns="91425" bIns="91425" anchor="b" anchorCtr="0">
            <a:noAutofit/>
          </a:bodyPr>
          <a:lstStyle/>
          <a:p>
            <a:pPr marL="0" lvl="0" indent="0"/>
            <a:r>
              <a:rPr lang="en-US" sz="2400" dirty="0">
                <a:solidFill>
                  <a:schemeClr val="tx1"/>
                </a:solidFill>
              </a:rPr>
              <a:t>		Develop a music recommendation system    	tailoring suggestions to user preferences and behavior     	using explicit (genre preferences, ratings) and implicit 	(past song choices) data. Use collaborative or content-	based filtering for accurate recommendations, aiming 	for an efficient system that seamlessly integrates into a user-friendly interface.</a:t>
            </a:r>
            <a:endParaRPr sz="2400" dirty="0">
              <a:solidFill>
                <a:schemeClr val="tx1"/>
              </a:solidFill>
            </a:endParaRPr>
          </a:p>
        </p:txBody>
      </p:sp>
      <p:grpSp>
        <p:nvGrpSpPr>
          <p:cNvPr id="364" name="Google Shape;364;p32"/>
          <p:cNvGrpSpPr/>
          <p:nvPr/>
        </p:nvGrpSpPr>
        <p:grpSpPr>
          <a:xfrm>
            <a:off x="1675329" y="519355"/>
            <a:ext cx="373441" cy="400020"/>
            <a:chOff x="3977236" y="3954915"/>
            <a:chExt cx="373441" cy="400020"/>
          </a:xfrm>
        </p:grpSpPr>
        <p:sp>
          <p:nvSpPr>
            <p:cNvPr id="365" name="Google Shape;365;p32"/>
            <p:cNvSpPr/>
            <p:nvPr/>
          </p:nvSpPr>
          <p:spPr>
            <a:xfrm>
              <a:off x="4092678" y="3954915"/>
              <a:ext cx="256394" cy="139648"/>
            </a:xfrm>
            <a:custGeom>
              <a:avLst/>
              <a:gdLst/>
              <a:ahLst/>
              <a:cxnLst/>
              <a:rect l="l" t="t" r="r" b="b"/>
              <a:pathLst>
                <a:path w="7669" h="4177" extrusionOk="0">
                  <a:moveTo>
                    <a:pt x="6814" y="1"/>
                  </a:moveTo>
                  <a:cubicBezTo>
                    <a:pt x="6773" y="1"/>
                    <a:pt x="6733" y="3"/>
                    <a:pt x="6692" y="9"/>
                  </a:cubicBezTo>
                  <a:lnTo>
                    <a:pt x="643" y="1248"/>
                  </a:lnTo>
                  <a:cubicBezTo>
                    <a:pt x="262" y="1319"/>
                    <a:pt x="0" y="1652"/>
                    <a:pt x="0" y="2033"/>
                  </a:cubicBezTo>
                  <a:lnTo>
                    <a:pt x="0" y="4177"/>
                  </a:lnTo>
                  <a:lnTo>
                    <a:pt x="7669" y="2629"/>
                  </a:lnTo>
                  <a:lnTo>
                    <a:pt x="7669" y="819"/>
                  </a:lnTo>
                  <a:cubicBezTo>
                    <a:pt x="7669" y="360"/>
                    <a:pt x="7267" y="1"/>
                    <a:pt x="6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3977236" y="4116026"/>
              <a:ext cx="140149" cy="238909"/>
            </a:xfrm>
            <a:custGeom>
              <a:avLst/>
              <a:gdLst/>
              <a:ahLst/>
              <a:cxnLst/>
              <a:rect l="l" t="t" r="r" b="b"/>
              <a:pathLst>
                <a:path w="4192" h="7146" extrusionOk="0">
                  <a:moveTo>
                    <a:pt x="4192" y="1"/>
                  </a:moveTo>
                  <a:lnTo>
                    <a:pt x="3477" y="120"/>
                  </a:lnTo>
                  <a:lnTo>
                    <a:pt x="3477" y="3597"/>
                  </a:lnTo>
                  <a:lnTo>
                    <a:pt x="1763" y="3597"/>
                  </a:lnTo>
                  <a:cubicBezTo>
                    <a:pt x="834" y="3597"/>
                    <a:pt x="0" y="4335"/>
                    <a:pt x="0" y="5383"/>
                  </a:cubicBezTo>
                  <a:cubicBezTo>
                    <a:pt x="0" y="6335"/>
                    <a:pt x="762" y="7145"/>
                    <a:pt x="1763" y="7145"/>
                  </a:cubicBezTo>
                  <a:lnTo>
                    <a:pt x="2429" y="7145"/>
                  </a:lnTo>
                  <a:cubicBezTo>
                    <a:pt x="3382" y="7145"/>
                    <a:pt x="4192" y="6359"/>
                    <a:pt x="4192" y="5383"/>
                  </a:cubicBez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4209725" y="4068251"/>
              <a:ext cx="140951" cy="238909"/>
            </a:xfrm>
            <a:custGeom>
              <a:avLst/>
              <a:gdLst/>
              <a:ahLst/>
              <a:cxnLst/>
              <a:rect l="l" t="t" r="r" b="b"/>
              <a:pathLst>
                <a:path w="4216" h="7146" extrusionOk="0">
                  <a:moveTo>
                    <a:pt x="4215" y="1"/>
                  </a:moveTo>
                  <a:lnTo>
                    <a:pt x="3501" y="120"/>
                  </a:lnTo>
                  <a:lnTo>
                    <a:pt x="3501" y="3597"/>
                  </a:lnTo>
                  <a:lnTo>
                    <a:pt x="1762" y="3597"/>
                  </a:lnTo>
                  <a:cubicBezTo>
                    <a:pt x="834" y="3597"/>
                    <a:pt x="0" y="4335"/>
                    <a:pt x="0" y="5383"/>
                  </a:cubicBezTo>
                  <a:cubicBezTo>
                    <a:pt x="0" y="6335"/>
                    <a:pt x="786" y="7145"/>
                    <a:pt x="1762" y="7145"/>
                  </a:cubicBezTo>
                  <a:lnTo>
                    <a:pt x="2453" y="7145"/>
                  </a:lnTo>
                  <a:cubicBezTo>
                    <a:pt x="3406" y="7145"/>
                    <a:pt x="4215" y="6359"/>
                    <a:pt x="4215" y="5383"/>
                  </a:cubicBez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32"/>
          <p:cNvGrpSpPr/>
          <p:nvPr/>
        </p:nvGrpSpPr>
        <p:grpSpPr>
          <a:xfrm>
            <a:off x="5708567" y="401806"/>
            <a:ext cx="398917" cy="398114"/>
            <a:chOff x="3153192" y="3955216"/>
            <a:chExt cx="398917" cy="398114"/>
          </a:xfrm>
        </p:grpSpPr>
        <p:sp>
          <p:nvSpPr>
            <p:cNvPr id="369" name="Google Shape;369;p32"/>
            <p:cNvSpPr/>
            <p:nvPr/>
          </p:nvSpPr>
          <p:spPr>
            <a:xfrm>
              <a:off x="3341082" y="4131439"/>
              <a:ext cx="211026" cy="221892"/>
            </a:xfrm>
            <a:custGeom>
              <a:avLst/>
              <a:gdLst/>
              <a:ahLst/>
              <a:cxnLst/>
              <a:rect l="l" t="t" r="r" b="b"/>
              <a:pathLst>
                <a:path w="6312" h="6637" extrusionOk="0">
                  <a:moveTo>
                    <a:pt x="5929" y="1"/>
                  </a:moveTo>
                  <a:cubicBezTo>
                    <a:pt x="5898" y="1"/>
                    <a:pt x="5867" y="5"/>
                    <a:pt x="5835" y="16"/>
                  </a:cubicBezTo>
                  <a:lnTo>
                    <a:pt x="2358" y="683"/>
                  </a:lnTo>
                  <a:cubicBezTo>
                    <a:pt x="2215" y="730"/>
                    <a:pt x="2096" y="873"/>
                    <a:pt x="2096" y="1016"/>
                  </a:cubicBezTo>
                  <a:lnTo>
                    <a:pt x="2096" y="3850"/>
                  </a:lnTo>
                  <a:lnTo>
                    <a:pt x="1406" y="3850"/>
                  </a:lnTo>
                  <a:cubicBezTo>
                    <a:pt x="620" y="3850"/>
                    <a:pt x="0" y="4469"/>
                    <a:pt x="0" y="5255"/>
                  </a:cubicBezTo>
                  <a:cubicBezTo>
                    <a:pt x="0" y="6017"/>
                    <a:pt x="620" y="6636"/>
                    <a:pt x="1406" y="6636"/>
                  </a:cubicBezTo>
                  <a:cubicBezTo>
                    <a:pt x="2168" y="6636"/>
                    <a:pt x="2811" y="6017"/>
                    <a:pt x="2811" y="5255"/>
                  </a:cubicBezTo>
                  <a:lnTo>
                    <a:pt x="2811" y="2707"/>
                  </a:lnTo>
                  <a:lnTo>
                    <a:pt x="5597" y="2159"/>
                  </a:lnTo>
                  <a:lnTo>
                    <a:pt x="5597" y="3136"/>
                  </a:lnTo>
                  <a:lnTo>
                    <a:pt x="4906" y="3136"/>
                  </a:lnTo>
                  <a:cubicBezTo>
                    <a:pt x="4144" y="3136"/>
                    <a:pt x="3525" y="3755"/>
                    <a:pt x="3525" y="4541"/>
                  </a:cubicBezTo>
                  <a:cubicBezTo>
                    <a:pt x="3525" y="5303"/>
                    <a:pt x="4144" y="5922"/>
                    <a:pt x="4906" y="5922"/>
                  </a:cubicBezTo>
                  <a:cubicBezTo>
                    <a:pt x="5692" y="5922"/>
                    <a:pt x="6311" y="5303"/>
                    <a:pt x="6311" y="4541"/>
                  </a:cubicBezTo>
                  <a:cubicBezTo>
                    <a:pt x="6264" y="4112"/>
                    <a:pt x="6264" y="3136"/>
                    <a:pt x="6264" y="326"/>
                  </a:cubicBezTo>
                  <a:cubicBezTo>
                    <a:pt x="6264" y="163"/>
                    <a:pt x="6108"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3317211" y="4120005"/>
              <a:ext cx="46204" cy="46237"/>
            </a:xfrm>
            <a:custGeom>
              <a:avLst/>
              <a:gdLst/>
              <a:ahLst/>
              <a:cxnLst/>
              <a:rect l="l" t="t" r="r" b="b"/>
              <a:pathLst>
                <a:path w="1382" h="1383" extrusionOk="0">
                  <a:moveTo>
                    <a:pt x="691" y="1"/>
                  </a:moveTo>
                  <a:cubicBezTo>
                    <a:pt x="310" y="1"/>
                    <a:pt x="0" y="287"/>
                    <a:pt x="0" y="715"/>
                  </a:cubicBezTo>
                  <a:cubicBezTo>
                    <a:pt x="0" y="1096"/>
                    <a:pt x="333" y="1382"/>
                    <a:pt x="691" y="1382"/>
                  </a:cubicBezTo>
                  <a:cubicBezTo>
                    <a:pt x="1072" y="1358"/>
                    <a:pt x="1381" y="1072"/>
                    <a:pt x="1381" y="668"/>
                  </a:cubicBezTo>
                  <a:cubicBezTo>
                    <a:pt x="1381" y="287"/>
                    <a:pt x="1048"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3153192" y="3955216"/>
              <a:ext cx="371034" cy="373441"/>
            </a:xfrm>
            <a:custGeom>
              <a:avLst/>
              <a:gdLst/>
              <a:ahLst/>
              <a:cxnLst/>
              <a:rect l="l" t="t" r="r" b="b"/>
              <a:pathLst>
                <a:path w="11098" h="11170" extrusionOk="0">
                  <a:moveTo>
                    <a:pt x="5597" y="4215"/>
                  </a:moveTo>
                  <a:cubicBezTo>
                    <a:pt x="6359" y="4215"/>
                    <a:pt x="7002" y="4835"/>
                    <a:pt x="7002" y="5597"/>
                  </a:cubicBezTo>
                  <a:cubicBezTo>
                    <a:pt x="7002" y="6382"/>
                    <a:pt x="6359" y="7002"/>
                    <a:pt x="5597" y="7002"/>
                  </a:cubicBezTo>
                  <a:cubicBezTo>
                    <a:pt x="4811" y="7002"/>
                    <a:pt x="4192" y="6382"/>
                    <a:pt x="4192" y="5597"/>
                  </a:cubicBezTo>
                  <a:cubicBezTo>
                    <a:pt x="4192" y="4835"/>
                    <a:pt x="4811" y="4215"/>
                    <a:pt x="5597" y="4215"/>
                  </a:cubicBezTo>
                  <a:close/>
                  <a:moveTo>
                    <a:pt x="5597" y="0"/>
                  </a:moveTo>
                  <a:cubicBezTo>
                    <a:pt x="2501" y="0"/>
                    <a:pt x="0" y="2501"/>
                    <a:pt x="0" y="5597"/>
                  </a:cubicBezTo>
                  <a:cubicBezTo>
                    <a:pt x="0" y="8550"/>
                    <a:pt x="2239" y="10883"/>
                    <a:pt x="4977" y="11169"/>
                  </a:cubicBezTo>
                  <a:cubicBezTo>
                    <a:pt x="4549" y="9812"/>
                    <a:pt x="5573" y="8407"/>
                    <a:pt x="7002" y="8407"/>
                  </a:cubicBezTo>
                  <a:lnTo>
                    <a:pt x="7002" y="6287"/>
                  </a:lnTo>
                  <a:cubicBezTo>
                    <a:pt x="7002" y="5787"/>
                    <a:pt x="7359" y="5358"/>
                    <a:pt x="7835" y="5287"/>
                  </a:cubicBezTo>
                  <a:lnTo>
                    <a:pt x="11098" y="4620"/>
                  </a:lnTo>
                  <a:cubicBezTo>
                    <a:pt x="10622" y="1977"/>
                    <a:pt x="8335" y="0"/>
                    <a:pt x="5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Roadmap</a:t>
            </a:r>
            <a:r>
              <a:rPr lang="en"/>
              <a:t> infographics</a:t>
            </a:r>
            <a:endParaRPr/>
          </a:p>
        </p:txBody>
      </p:sp>
      <p:graphicFrame>
        <p:nvGraphicFramePr>
          <p:cNvPr id="670" name="Google Shape;670;p44"/>
          <p:cNvGraphicFramePr/>
          <p:nvPr/>
        </p:nvGraphicFramePr>
        <p:xfrm>
          <a:off x="726875" y="1300588"/>
          <a:ext cx="7703875" cy="2707600"/>
        </p:xfrm>
        <a:graphic>
          <a:graphicData uri="http://schemas.openxmlformats.org/drawingml/2006/table">
            <a:tbl>
              <a:tblPr>
                <a:noFill/>
                <a:tableStyleId>{6E1EC1F8-97D1-477E-AB0A-6363F9B4A598}</a:tableStyleId>
              </a:tblPr>
              <a:tblGrid>
                <a:gridCol w="1583575">
                  <a:extLst>
                    <a:ext uri="{9D8B030D-6E8A-4147-A177-3AD203B41FA5}">
                      <a16:colId xmlns:a16="http://schemas.microsoft.com/office/drawing/2014/main" val="20000"/>
                    </a:ext>
                  </a:extLst>
                </a:gridCol>
                <a:gridCol w="510025">
                  <a:extLst>
                    <a:ext uri="{9D8B030D-6E8A-4147-A177-3AD203B41FA5}">
                      <a16:colId xmlns:a16="http://schemas.microsoft.com/office/drawing/2014/main" val="20001"/>
                    </a:ext>
                  </a:extLst>
                </a:gridCol>
                <a:gridCol w="510025">
                  <a:extLst>
                    <a:ext uri="{9D8B030D-6E8A-4147-A177-3AD203B41FA5}">
                      <a16:colId xmlns:a16="http://schemas.microsoft.com/office/drawing/2014/main" val="20002"/>
                    </a:ext>
                  </a:extLst>
                </a:gridCol>
                <a:gridCol w="510025">
                  <a:extLst>
                    <a:ext uri="{9D8B030D-6E8A-4147-A177-3AD203B41FA5}">
                      <a16:colId xmlns:a16="http://schemas.microsoft.com/office/drawing/2014/main" val="20003"/>
                    </a:ext>
                  </a:extLst>
                </a:gridCol>
                <a:gridCol w="510025">
                  <a:extLst>
                    <a:ext uri="{9D8B030D-6E8A-4147-A177-3AD203B41FA5}">
                      <a16:colId xmlns:a16="http://schemas.microsoft.com/office/drawing/2014/main" val="20004"/>
                    </a:ext>
                  </a:extLst>
                </a:gridCol>
                <a:gridCol w="510025">
                  <a:extLst>
                    <a:ext uri="{9D8B030D-6E8A-4147-A177-3AD203B41FA5}">
                      <a16:colId xmlns:a16="http://schemas.microsoft.com/office/drawing/2014/main" val="20005"/>
                    </a:ext>
                  </a:extLst>
                </a:gridCol>
                <a:gridCol w="510025">
                  <a:extLst>
                    <a:ext uri="{9D8B030D-6E8A-4147-A177-3AD203B41FA5}">
                      <a16:colId xmlns:a16="http://schemas.microsoft.com/office/drawing/2014/main" val="20006"/>
                    </a:ext>
                  </a:extLst>
                </a:gridCol>
                <a:gridCol w="510025">
                  <a:extLst>
                    <a:ext uri="{9D8B030D-6E8A-4147-A177-3AD203B41FA5}">
                      <a16:colId xmlns:a16="http://schemas.microsoft.com/office/drawing/2014/main" val="20007"/>
                    </a:ext>
                  </a:extLst>
                </a:gridCol>
                <a:gridCol w="510025">
                  <a:extLst>
                    <a:ext uri="{9D8B030D-6E8A-4147-A177-3AD203B41FA5}">
                      <a16:colId xmlns:a16="http://schemas.microsoft.com/office/drawing/2014/main" val="20008"/>
                    </a:ext>
                  </a:extLst>
                </a:gridCol>
                <a:gridCol w="510025">
                  <a:extLst>
                    <a:ext uri="{9D8B030D-6E8A-4147-A177-3AD203B41FA5}">
                      <a16:colId xmlns:a16="http://schemas.microsoft.com/office/drawing/2014/main" val="20009"/>
                    </a:ext>
                  </a:extLst>
                </a:gridCol>
                <a:gridCol w="510025">
                  <a:extLst>
                    <a:ext uri="{9D8B030D-6E8A-4147-A177-3AD203B41FA5}">
                      <a16:colId xmlns:a16="http://schemas.microsoft.com/office/drawing/2014/main" val="20010"/>
                    </a:ext>
                  </a:extLst>
                </a:gridCol>
                <a:gridCol w="510025">
                  <a:extLst>
                    <a:ext uri="{9D8B030D-6E8A-4147-A177-3AD203B41FA5}">
                      <a16:colId xmlns:a16="http://schemas.microsoft.com/office/drawing/2014/main" val="20011"/>
                    </a:ext>
                  </a:extLst>
                </a:gridCol>
                <a:gridCol w="510025">
                  <a:extLst>
                    <a:ext uri="{9D8B030D-6E8A-4147-A177-3AD203B41FA5}">
                      <a16:colId xmlns:a16="http://schemas.microsoft.com/office/drawing/2014/main" val="20012"/>
                    </a:ext>
                  </a:extLst>
                </a:gridCol>
              </a:tblGrid>
              <a:tr h="4908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Initiative</a:t>
                      </a:r>
                      <a:endParaRPr sz="1600">
                        <a:solidFill>
                          <a:schemeClr val="dk1"/>
                        </a:solidFill>
                        <a:latin typeface="Poppins Black"/>
                        <a:ea typeface="Poppins Black"/>
                        <a:cs typeface="Poppins Black"/>
                        <a:sym typeface="Poppins Black"/>
                      </a:endParaRPr>
                    </a:p>
                  </a:txBody>
                  <a:tcPr marL="91425" marR="91425" marT="68575" marB="68575"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Jan</a:t>
                      </a:r>
                      <a:endParaRPr sz="1600">
                        <a:solidFill>
                          <a:schemeClr val="dk1"/>
                        </a:solidFill>
                        <a:latin typeface="Poppins Black"/>
                        <a:ea typeface="Poppins Black"/>
                        <a:cs typeface="Poppins Black"/>
                        <a:sym typeface="Poppins Black"/>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Feb</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Mar</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600">
                          <a:solidFill>
                            <a:schemeClr val="dk1"/>
                          </a:solidFill>
                          <a:latin typeface="Poppins Black"/>
                          <a:ea typeface="Poppins Black"/>
                          <a:cs typeface="Poppins Black"/>
                          <a:sym typeface="Poppins Black"/>
                        </a:rPr>
                        <a:t>Apr</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May</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Jun</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Jul</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Aug</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Sep</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Oct</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Nov</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sz="1600">
                          <a:solidFill>
                            <a:schemeClr val="dk1"/>
                          </a:solidFill>
                          <a:latin typeface="Poppins Black"/>
                          <a:ea typeface="Poppins Black"/>
                          <a:cs typeface="Poppins Black"/>
                          <a:sym typeface="Poppins Black"/>
                        </a:rPr>
                        <a:t>Dec</a:t>
                      </a:r>
                      <a:endParaRPr sz="1600">
                        <a:solidFill>
                          <a:schemeClr val="dk1"/>
                        </a:solidFill>
                        <a:latin typeface="Poppins Black"/>
                        <a:ea typeface="Poppins Black"/>
                        <a:cs typeface="Poppins Black"/>
                        <a:sym typeface="Poppins Black"/>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443350">
                <a:tc>
                  <a:txBody>
                    <a:bodyPr/>
                    <a:lstStyle/>
                    <a:p>
                      <a:pPr marL="0" lvl="0" indent="0" algn="l" rtl="0">
                        <a:spcBef>
                          <a:spcPts val="0"/>
                        </a:spcBef>
                        <a:spcAft>
                          <a:spcPts val="0"/>
                        </a:spcAft>
                        <a:buNone/>
                      </a:pPr>
                      <a:r>
                        <a:rPr lang="en" sz="1200">
                          <a:solidFill>
                            <a:schemeClr val="dk1"/>
                          </a:solidFill>
                          <a:latin typeface="Cabin"/>
                          <a:ea typeface="Cabin"/>
                          <a:cs typeface="Cabin"/>
                          <a:sym typeface="Cabin"/>
                        </a:rPr>
                        <a:t>Understanding</a:t>
                      </a:r>
                      <a:endParaRPr sz="1200">
                        <a:solidFill>
                          <a:schemeClr val="dk1"/>
                        </a:solidFill>
                        <a:latin typeface="Cabin"/>
                        <a:ea typeface="Cabin"/>
                        <a:cs typeface="Cabin"/>
                        <a:sym typeface="Cabin"/>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43350">
                <a:tc>
                  <a:txBody>
                    <a:bodyPr/>
                    <a:lstStyle/>
                    <a:p>
                      <a:pPr marL="0" lvl="0" indent="0" algn="l" rtl="0">
                        <a:spcBef>
                          <a:spcPts val="0"/>
                        </a:spcBef>
                        <a:spcAft>
                          <a:spcPts val="0"/>
                        </a:spcAft>
                        <a:buNone/>
                      </a:pPr>
                      <a:r>
                        <a:rPr lang="en" sz="1200">
                          <a:solidFill>
                            <a:schemeClr val="dk1"/>
                          </a:solidFill>
                          <a:latin typeface="Cabin"/>
                          <a:ea typeface="Cabin"/>
                          <a:cs typeface="Cabin"/>
                          <a:sym typeface="Cabin"/>
                        </a:rPr>
                        <a:t>Conduct research</a:t>
                      </a:r>
                      <a:endParaRPr sz="1200">
                        <a:solidFill>
                          <a:schemeClr val="dk1"/>
                        </a:solidFill>
                        <a:latin typeface="Cabin"/>
                        <a:ea typeface="Cabin"/>
                        <a:cs typeface="Cabin"/>
                        <a:sym typeface="Cabin"/>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1"/>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43350">
                <a:tc>
                  <a:txBody>
                    <a:bodyPr/>
                    <a:lstStyle/>
                    <a:p>
                      <a:pPr marL="0" lvl="0" indent="0" algn="l" rtl="0">
                        <a:spcBef>
                          <a:spcPts val="0"/>
                        </a:spcBef>
                        <a:spcAft>
                          <a:spcPts val="0"/>
                        </a:spcAft>
                        <a:buNone/>
                      </a:pPr>
                      <a:r>
                        <a:rPr lang="en" sz="1200">
                          <a:solidFill>
                            <a:schemeClr val="dk1"/>
                          </a:solidFill>
                          <a:latin typeface="Cabin"/>
                          <a:ea typeface="Cabin"/>
                          <a:cs typeface="Cabin"/>
                          <a:sym typeface="Cabin"/>
                        </a:rPr>
                        <a:t>Brainstorm ideas</a:t>
                      </a:r>
                      <a:endParaRPr sz="1200">
                        <a:solidFill>
                          <a:schemeClr val="dk1"/>
                        </a:solidFill>
                        <a:latin typeface="Cabin"/>
                        <a:ea typeface="Cabin"/>
                        <a:cs typeface="Cabin"/>
                        <a:sym typeface="Cabin"/>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43350">
                <a:tc>
                  <a:txBody>
                    <a:bodyPr/>
                    <a:lstStyle/>
                    <a:p>
                      <a:pPr marL="0" lvl="0" indent="0" algn="l" rtl="0">
                        <a:spcBef>
                          <a:spcPts val="0"/>
                        </a:spcBef>
                        <a:spcAft>
                          <a:spcPts val="0"/>
                        </a:spcAft>
                        <a:buNone/>
                      </a:pPr>
                      <a:r>
                        <a:rPr lang="en" sz="1200">
                          <a:solidFill>
                            <a:schemeClr val="dk1"/>
                          </a:solidFill>
                          <a:latin typeface="Cabin"/>
                          <a:ea typeface="Cabin"/>
                          <a:cs typeface="Cabin"/>
                          <a:sym typeface="Cabin"/>
                        </a:rPr>
                        <a:t>Develop a prototype</a:t>
                      </a:r>
                      <a:endParaRPr sz="1200">
                        <a:solidFill>
                          <a:schemeClr val="dk1"/>
                        </a:solidFill>
                        <a:latin typeface="Cabin"/>
                        <a:ea typeface="Cabin"/>
                        <a:cs typeface="Cabin"/>
                        <a:sym typeface="Cabin"/>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4"/>
                  </a:ext>
                </a:extLst>
              </a:tr>
              <a:tr h="443350">
                <a:tc>
                  <a:txBody>
                    <a:bodyPr/>
                    <a:lstStyle/>
                    <a:p>
                      <a:pPr marL="0" lvl="0" indent="0" algn="l" rtl="0">
                        <a:spcBef>
                          <a:spcPts val="0"/>
                        </a:spcBef>
                        <a:spcAft>
                          <a:spcPts val="0"/>
                        </a:spcAft>
                        <a:buNone/>
                      </a:pPr>
                      <a:r>
                        <a:rPr lang="en" sz="1200">
                          <a:solidFill>
                            <a:schemeClr val="dk1"/>
                          </a:solidFill>
                          <a:latin typeface="Cabin"/>
                          <a:ea typeface="Cabin"/>
                          <a:cs typeface="Cabin"/>
                          <a:sym typeface="Cabin"/>
                        </a:rPr>
                        <a:t>Test for usability</a:t>
                      </a:r>
                      <a:endParaRPr sz="1200">
                        <a:solidFill>
                          <a:schemeClr val="dk1"/>
                        </a:solidFill>
                        <a:latin typeface="Cabin"/>
                        <a:ea typeface="Cabin"/>
                        <a:cs typeface="Cabin"/>
                        <a:sym typeface="Cabin"/>
                      </a:endParaRPr>
                    </a:p>
                  </a:txBody>
                  <a:tcPr marL="45700" marR="45700"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rgbClr val="595959"/>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solidFill>
                      <a:schemeClr val="dk2"/>
                    </a:solidFill>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endParaRPr sz="1200">
                        <a:solidFill>
                          <a:schemeClr val="dk1"/>
                        </a:solidFill>
                        <a:latin typeface="Cabin"/>
                        <a:ea typeface="Cabin"/>
                        <a:cs typeface="Cabin"/>
                        <a:sym typeface="Cabin"/>
                      </a:endParaRPr>
                    </a:p>
                  </a:txBody>
                  <a:tcPr marL="0" marR="0"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1" name="Google Shape;671;p44"/>
          <p:cNvSpPr txBox="1"/>
          <p:nvPr/>
        </p:nvSpPr>
        <p:spPr>
          <a:xfrm>
            <a:off x="1950576" y="4133535"/>
            <a:ext cx="16368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Finished</a:t>
            </a:r>
            <a:endParaRPr sz="1600">
              <a:solidFill>
                <a:schemeClr val="dk1"/>
              </a:solidFill>
              <a:latin typeface="Poppins Black"/>
              <a:ea typeface="Poppins Black"/>
              <a:cs typeface="Poppins Black"/>
              <a:sym typeface="Poppins Black"/>
            </a:endParaRPr>
          </a:p>
        </p:txBody>
      </p:sp>
      <p:sp>
        <p:nvSpPr>
          <p:cNvPr id="672" name="Google Shape;672;p44"/>
          <p:cNvSpPr txBox="1"/>
          <p:nvPr/>
        </p:nvSpPr>
        <p:spPr>
          <a:xfrm>
            <a:off x="5806640" y="4133535"/>
            <a:ext cx="16368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To do</a:t>
            </a:r>
            <a:endParaRPr sz="1600">
              <a:solidFill>
                <a:schemeClr val="dk1"/>
              </a:solidFill>
              <a:latin typeface="Poppins Black"/>
              <a:ea typeface="Poppins Black"/>
              <a:cs typeface="Poppins Black"/>
              <a:sym typeface="Poppins Black"/>
            </a:endParaRPr>
          </a:p>
        </p:txBody>
      </p:sp>
      <p:sp>
        <p:nvSpPr>
          <p:cNvPr id="673" name="Google Shape;673;p44"/>
          <p:cNvSpPr txBox="1"/>
          <p:nvPr/>
        </p:nvSpPr>
        <p:spPr>
          <a:xfrm>
            <a:off x="3878458" y="4133535"/>
            <a:ext cx="1637100" cy="41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Poppins Black"/>
                <a:ea typeface="Poppins Black"/>
                <a:cs typeface="Poppins Black"/>
                <a:sym typeface="Poppins Black"/>
              </a:rPr>
              <a:t>In process</a:t>
            </a:r>
            <a:endParaRPr sz="1600">
              <a:solidFill>
                <a:schemeClr val="dk1"/>
              </a:solidFill>
              <a:latin typeface="Poppins Black"/>
              <a:ea typeface="Poppins Black"/>
              <a:cs typeface="Poppins Black"/>
              <a:sym typeface="Poppins Black"/>
            </a:endParaRPr>
          </a:p>
        </p:txBody>
      </p:sp>
      <p:sp>
        <p:nvSpPr>
          <p:cNvPr id="674" name="Google Shape;674;p44"/>
          <p:cNvSpPr/>
          <p:nvPr/>
        </p:nvSpPr>
        <p:spPr>
          <a:xfrm>
            <a:off x="1700560" y="423308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4"/>
          <p:cNvSpPr/>
          <p:nvPr/>
        </p:nvSpPr>
        <p:spPr>
          <a:xfrm>
            <a:off x="5554507" y="423308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4"/>
          <p:cNvSpPr/>
          <p:nvPr/>
        </p:nvSpPr>
        <p:spPr>
          <a:xfrm>
            <a:off x="3627534" y="4233085"/>
            <a:ext cx="302250" cy="220600"/>
          </a:xfrm>
          <a:custGeom>
            <a:avLst/>
            <a:gdLst/>
            <a:ahLst/>
            <a:cxnLst/>
            <a:rect l="l" t="t" r="r" b="b"/>
            <a:pathLst>
              <a:path w="12090" h="8824" extrusionOk="0">
                <a:moveTo>
                  <a:pt x="5528" y="8824"/>
                </a:moveTo>
                <a:cubicBezTo>
                  <a:pt x="11017" y="8824"/>
                  <a:pt x="12090" y="1"/>
                  <a:pt x="6562" y="1"/>
                </a:cubicBezTo>
                <a:cubicBezTo>
                  <a:pt x="1073" y="1"/>
                  <a:pt x="0" y="8824"/>
                  <a:pt x="5528" y="882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KPI</a:t>
            </a:r>
            <a:r>
              <a:rPr lang="en"/>
              <a:t> dashboard</a:t>
            </a:r>
            <a:endParaRPr/>
          </a:p>
        </p:txBody>
      </p:sp>
      <p:graphicFrame>
        <p:nvGraphicFramePr>
          <p:cNvPr id="682" name="Google Shape;682;p45"/>
          <p:cNvGraphicFramePr/>
          <p:nvPr/>
        </p:nvGraphicFramePr>
        <p:xfrm>
          <a:off x="720000" y="1262525"/>
          <a:ext cx="4184175" cy="2238400"/>
        </p:xfrm>
        <a:graphic>
          <a:graphicData uri="http://schemas.openxmlformats.org/drawingml/2006/table">
            <a:tbl>
              <a:tblPr>
                <a:noFill/>
                <a:tableStyleId>{A11A3A40-94CB-49A1-8BAB-66E3E5139320}</a:tableStyleId>
              </a:tblPr>
              <a:tblGrid>
                <a:gridCol w="1134575">
                  <a:extLst>
                    <a:ext uri="{9D8B030D-6E8A-4147-A177-3AD203B41FA5}">
                      <a16:colId xmlns:a16="http://schemas.microsoft.com/office/drawing/2014/main" val="20000"/>
                    </a:ext>
                  </a:extLst>
                </a:gridCol>
                <a:gridCol w="805875">
                  <a:extLst>
                    <a:ext uri="{9D8B030D-6E8A-4147-A177-3AD203B41FA5}">
                      <a16:colId xmlns:a16="http://schemas.microsoft.com/office/drawing/2014/main" val="20001"/>
                    </a:ext>
                  </a:extLst>
                </a:gridCol>
                <a:gridCol w="1121875">
                  <a:extLst>
                    <a:ext uri="{9D8B030D-6E8A-4147-A177-3AD203B41FA5}">
                      <a16:colId xmlns:a16="http://schemas.microsoft.com/office/drawing/2014/main" val="20002"/>
                    </a:ext>
                  </a:extLst>
                </a:gridCol>
                <a:gridCol w="1121850">
                  <a:extLst>
                    <a:ext uri="{9D8B030D-6E8A-4147-A177-3AD203B41FA5}">
                      <a16:colId xmlns:a16="http://schemas.microsoft.com/office/drawing/2014/main" val="20003"/>
                    </a:ext>
                  </a:extLst>
                </a:gridCol>
              </a:tblGrid>
              <a:tr h="54020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Product</a:t>
                      </a:r>
                      <a:endParaRPr sz="1600">
                        <a:solidFill>
                          <a:schemeClr val="dk1"/>
                        </a:solidFill>
                        <a:latin typeface="Poppins Black"/>
                        <a:ea typeface="Poppins Black"/>
                        <a:cs typeface="Poppins Black"/>
                        <a:sym typeface="Poppins Black"/>
                      </a:endParaRPr>
                    </a:p>
                  </a:txBody>
                  <a:tcPr marL="91425" marR="91425"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Units</a:t>
                      </a:r>
                      <a:endParaRPr sz="1600">
                        <a:solidFill>
                          <a:schemeClr val="dk1"/>
                        </a:solidFill>
                        <a:latin typeface="Poppins Black"/>
                        <a:ea typeface="Poppins Black"/>
                        <a:cs typeface="Poppins Black"/>
                        <a:sym typeface="Poppins Black"/>
                      </a:endParaRPr>
                    </a:p>
                  </a:txBody>
                  <a:tcPr marL="91425" marR="91425"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Revenue</a:t>
                      </a:r>
                      <a:endParaRPr sz="1600">
                        <a:solidFill>
                          <a:schemeClr val="dk1"/>
                        </a:solidFill>
                        <a:latin typeface="Poppins Black"/>
                        <a:ea typeface="Poppins Black"/>
                        <a:cs typeface="Poppins Black"/>
                        <a:sym typeface="Poppins Black"/>
                      </a:endParaRPr>
                    </a:p>
                  </a:txBody>
                  <a:tcPr marL="91425" marR="91425"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Returns</a:t>
                      </a:r>
                      <a:endParaRPr sz="1600">
                        <a:solidFill>
                          <a:schemeClr val="dk1"/>
                        </a:solidFill>
                        <a:latin typeface="Poppins Black"/>
                        <a:ea typeface="Poppins Black"/>
                        <a:cs typeface="Poppins Black"/>
                        <a:sym typeface="Poppins Black"/>
                      </a:endParaRPr>
                    </a:p>
                  </a:txBody>
                  <a:tcPr marL="91425" marR="91425" marT="45700" marB="4570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0"/>
                  </a:ext>
                </a:extLst>
              </a:tr>
              <a:tr h="424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Item 1</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500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$2,000,000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40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1"/>
                  </a:ext>
                </a:extLst>
              </a:tr>
              <a:tr h="424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Item 2</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1,000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$50,750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10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2"/>
                  </a:ext>
                </a:extLst>
              </a:tr>
              <a:tr h="424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Item 3</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250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$1,500,000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300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3"/>
                  </a:ext>
                </a:extLst>
              </a:tr>
              <a:tr h="424550">
                <a:tc>
                  <a:txBody>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Item 4</a:t>
                      </a:r>
                      <a:endParaRPr sz="16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500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$2,000,000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dk1"/>
                          </a:solidFill>
                          <a:latin typeface="Cabin"/>
                          <a:ea typeface="Cabin"/>
                          <a:cs typeface="Cabin"/>
                          <a:sym typeface="Cabin"/>
                        </a:rPr>
                        <a:t>40</a:t>
                      </a:r>
                      <a:endParaRPr sz="1200">
                        <a:solidFill>
                          <a:schemeClr val="dk1"/>
                        </a:solidFill>
                        <a:latin typeface="Cabin"/>
                        <a:ea typeface="Cabin"/>
                        <a:cs typeface="Cabin"/>
                        <a:sym typeface="Cabin"/>
                      </a:endParaRPr>
                    </a:p>
                  </a:txBody>
                  <a:tcPr marL="91425" marR="91425" marT="0" marB="0" anchor="ctr">
                    <a:lnL w="9525" cap="flat" cmpd="sng">
                      <a:solidFill>
                        <a:srgbClr val="595959"/>
                      </a:solidFill>
                      <a:prstDash val="solid"/>
                      <a:round/>
                      <a:headEnd type="none" w="sm" len="sm"/>
                      <a:tailEnd type="none" w="sm" len="sm"/>
                    </a:lnL>
                    <a:lnR w="9525" cap="flat" cmpd="sng">
                      <a:solidFill>
                        <a:srgbClr val="595959"/>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683" name="Google Shape;683;p45"/>
          <p:cNvSpPr txBox="1"/>
          <p:nvPr/>
        </p:nvSpPr>
        <p:spPr>
          <a:xfrm>
            <a:off x="1777763" y="3854300"/>
            <a:ext cx="13716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Poppins Black"/>
                <a:ea typeface="Poppins Black"/>
                <a:cs typeface="Poppins Black"/>
                <a:sym typeface="Poppins Black"/>
              </a:rPr>
              <a:t>$4,000</a:t>
            </a:r>
            <a:endParaRPr sz="2400">
              <a:solidFill>
                <a:schemeClr val="dk1"/>
              </a:solidFill>
              <a:latin typeface="Poppins Black"/>
              <a:ea typeface="Poppins Black"/>
              <a:cs typeface="Poppins Black"/>
              <a:sym typeface="Poppins Black"/>
            </a:endParaRPr>
          </a:p>
        </p:txBody>
      </p:sp>
      <p:sp>
        <p:nvSpPr>
          <p:cNvPr id="684" name="Google Shape;684;p45"/>
          <p:cNvSpPr txBox="1"/>
          <p:nvPr/>
        </p:nvSpPr>
        <p:spPr>
          <a:xfrm>
            <a:off x="3884700" y="3854300"/>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Poppins Black"/>
                <a:ea typeface="Poppins Black"/>
                <a:cs typeface="Poppins Black"/>
                <a:sym typeface="Poppins Black"/>
              </a:rPr>
              <a:t>$1,500</a:t>
            </a:r>
            <a:endParaRPr sz="2400">
              <a:solidFill>
                <a:schemeClr val="dk1"/>
              </a:solidFill>
              <a:latin typeface="Poppins Black"/>
              <a:ea typeface="Poppins Black"/>
              <a:cs typeface="Poppins Black"/>
              <a:sym typeface="Poppins Black"/>
            </a:endParaRPr>
          </a:p>
        </p:txBody>
      </p:sp>
      <p:sp>
        <p:nvSpPr>
          <p:cNvPr id="685" name="Google Shape;685;p45"/>
          <p:cNvSpPr txBox="1"/>
          <p:nvPr/>
        </p:nvSpPr>
        <p:spPr>
          <a:xfrm>
            <a:off x="5993138" y="3854300"/>
            <a:ext cx="13731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latin typeface="Poppins Black"/>
                <a:ea typeface="Poppins Black"/>
                <a:cs typeface="Poppins Black"/>
                <a:sym typeface="Poppins Black"/>
              </a:rPr>
              <a:t>$300</a:t>
            </a:r>
            <a:endParaRPr sz="2400">
              <a:solidFill>
                <a:schemeClr val="dk1"/>
              </a:solidFill>
              <a:latin typeface="Poppins Black"/>
              <a:ea typeface="Poppins Black"/>
              <a:cs typeface="Poppins Black"/>
              <a:sym typeface="Poppins Black"/>
            </a:endParaRPr>
          </a:p>
        </p:txBody>
      </p:sp>
      <p:sp>
        <p:nvSpPr>
          <p:cNvPr id="686" name="Google Shape;686;p45"/>
          <p:cNvSpPr txBox="1"/>
          <p:nvPr/>
        </p:nvSpPr>
        <p:spPr>
          <a:xfrm>
            <a:off x="1777769" y="4208098"/>
            <a:ext cx="13716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Revenue</a:t>
            </a:r>
            <a:endParaRPr sz="1200">
              <a:solidFill>
                <a:schemeClr val="dk1"/>
              </a:solidFill>
              <a:latin typeface="Cabin"/>
              <a:ea typeface="Cabin"/>
              <a:cs typeface="Cabin"/>
              <a:sym typeface="Cabin"/>
            </a:endParaRPr>
          </a:p>
        </p:txBody>
      </p:sp>
      <p:sp>
        <p:nvSpPr>
          <p:cNvPr id="687" name="Google Shape;687;p45"/>
          <p:cNvSpPr txBox="1"/>
          <p:nvPr/>
        </p:nvSpPr>
        <p:spPr>
          <a:xfrm>
            <a:off x="3884703" y="4208098"/>
            <a:ext cx="13731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General costs</a:t>
            </a:r>
            <a:endParaRPr sz="1200">
              <a:solidFill>
                <a:schemeClr val="dk1"/>
              </a:solidFill>
              <a:latin typeface="Cabin"/>
              <a:ea typeface="Cabin"/>
              <a:cs typeface="Cabin"/>
              <a:sym typeface="Cabin"/>
            </a:endParaRPr>
          </a:p>
        </p:txBody>
      </p:sp>
      <p:sp>
        <p:nvSpPr>
          <p:cNvPr id="688" name="Google Shape;688;p45"/>
          <p:cNvSpPr txBox="1"/>
          <p:nvPr/>
        </p:nvSpPr>
        <p:spPr>
          <a:xfrm>
            <a:off x="5993137" y="4208098"/>
            <a:ext cx="1373100" cy="34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Benefit</a:t>
            </a:r>
            <a:endParaRPr sz="1200">
              <a:solidFill>
                <a:schemeClr val="dk1"/>
              </a:solidFill>
              <a:latin typeface="Cabin"/>
              <a:ea typeface="Cabin"/>
              <a:cs typeface="Cabin"/>
              <a:sym typeface="Cabin"/>
            </a:endParaRPr>
          </a:p>
        </p:txBody>
      </p:sp>
      <p:sp>
        <p:nvSpPr>
          <p:cNvPr id="689" name="Google Shape;689;p45"/>
          <p:cNvSpPr txBox="1"/>
          <p:nvPr/>
        </p:nvSpPr>
        <p:spPr>
          <a:xfrm>
            <a:off x="4937725" y="3011000"/>
            <a:ext cx="3493200" cy="489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Cabin"/>
                <a:ea typeface="Cabin"/>
                <a:cs typeface="Cabin"/>
                <a:sym typeface="Cabin"/>
              </a:rPr>
              <a:t>Follow the link in the graph to modify its data and then paste the new one here. </a:t>
            </a:r>
            <a:r>
              <a:rPr lang="en" sz="10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For more info, click here</a:t>
            </a:r>
            <a:endParaRPr sz="1000" b="1">
              <a:solidFill>
                <a:schemeClr val="dk1"/>
              </a:solidFill>
              <a:latin typeface="Cabin"/>
              <a:ea typeface="Cabin"/>
              <a:cs typeface="Cabin"/>
              <a:sym typeface="Cabin"/>
            </a:endParaRPr>
          </a:p>
        </p:txBody>
      </p:sp>
      <p:pic>
        <p:nvPicPr>
          <p:cNvPr id="690" name="Google Shape;690;p45">
            <a:hlinkClick r:id="rId4"/>
          </p:cNvPr>
          <p:cNvPicPr preferRelativeResize="0"/>
          <p:nvPr/>
        </p:nvPicPr>
        <p:blipFill>
          <a:blip r:embed="rId5">
            <a:alphaModFix/>
          </a:blip>
          <a:stretch>
            <a:fillRect/>
          </a:stretch>
        </p:blipFill>
        <p:spPr>
          <a:xfrm>
            <a:off x="4937801" y="1262525"/>
            <a:ext cx="3493049" cy="1748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46"/>
          <p:cNvSpPr txBox="1">
            <a:spLocks noGrp="1"/>
          </p:cNvSpPr>
          <p:nvPr>
            <p:ph type="title"/>
          </p:nvPr>
        </p:nvSpPr>
        <p:spPr>
          <a:xfrm>
            <a:off x="3483775" y="1081732"/>
            <a:ext cx="49470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Thanks</a:t>
            </a:r>
            <a:r>
              <a:rPr lang="en"/>
              <a:t>!</a:t>
            </a:r>
            <a:endParaRPr/>
          </a:p>
        </p:txBody>
      </p:sp>
      <p:sp>
        <p:nvSpPr>
          <p:cNvPr id="696" name="Google Shape;696;p46"/>
          <p:cNvSpPr txBox="1">
            <a:spLocks noGrp="1"/>
          </p:cNvSpPr>
          <p:nvPr>
            <p:ph type="subTitle" idx="1"/>
          </p:nvPr>
        </p:nvSpPr>
        <p:spPr>
          <a:xfrm>
            <a:off x="3483775" y="1908618"/>
            <a:ext cx="49470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latin typeface="Poppins Black"/>
                <a:ea typeface="Poppins Black"/>
                <a:cs typeface="Poppins Black"/>
                <a:sym typeface="Poppins Black"/>
              </a:rPr>
              <a:t>Do you have any questions?</a:t>
            </a:r>
            <a:endParaRPr sz="1600">
              <a:latin typeface="Poppins Black"/>
              <a:ea typeface="Poppins Black"/>
              <a:cs typeface="Poppins Black"/>
              <a:sym typeface="Poppins Black"/>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+34 654 321 432</a:t>
            </a:r>
            <a:endParaRPr/>
          </a:p>
          <a:p>
            <a:pPr marL="0" lvl="0" indent="0" algn="ctr" rtl="0">
              <a:spcBef>
                <a:spcPts val="0"/>
              </a:spcBef>
              <a:spcAft>
                <a:spcPts val="0"/>
              </a:spcAft>
              <a:buNone/>
            </a:pPr>
            <a:r>
              <a:rPr lang="en"/>
              <a:t>yourwebsite.com</a:t>
            </a:r>
            <a:endParaRPr/>
          </a:p>
        </p:txBody>
      </p:sp>
      <p:sp>
        <p:nvSpPr>
          <p:cNvPr id="697" name="Google Shape;697;p46"/>
          <p:cNvSpPr txBox="1"/>
          <p:nvPr/>
        </p:nvSpPr>
        <p:spPr>
          <a:xfrm>
            <a:off x="3483775" y="3863560"/>
            <a:ext cx="49470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Cabin"/>
                <a:ea typeface="Cabin"/>
                <a:cs typeface="Cabin"/>
                <a:sym typeface="Cabin"/>
              </a:rPr>
              <a:t>Please keep this slide for attribution</a:t>
            </a:r>
            <a:endParaRPr sz="1200">
              <a:solidFill>
                <a:schemeClr val="dk1"/>
              </a:solidFill>
              <a:latin typeface="Cabin"/>
              <a:ea typeface="Cabin"/>
              <a:cs typeface="Cabin"/>
              <a:sym typeface="Cabin"/>
            </a:endParaRPr>
          </a:p>
        </p:txBody>
      </p:sp>
      <p:grpSp>
        <p:nvGrpSpPr>
          <p:cNvPr id="698" name="Google Shape;698;p46"/>
          <p:cNvGrpSpPr/>
          <p:nvPr/>
        </p:nvGrpSpPr>
        <p:grpSpPr>
          <a:xfrm>
            <a:off x="5044838" y="2967215"/>
            <a:ext cx="1824874" cy="388966"/>
            <a:chOff x="5045438" y="2661086"/>
            <a:chExt cx="1824874" cy="388966"/>
          </a:xfrm>
        </p:grpSpPr>
        <p:grpSp>
          <p:nvGrpSpPr>
            <p:cNvPr id="699" name="Google Shape;699;p46"/>
            <p:cNvGrpSpPr/>
            <p:nvPr/>
          </p:nvGrpSpPr>
          <p:grpSpPr>
            <a:xfrm>
              <a:off x="5045438" y="2661739"/>
              <a:ext cx="387681" cy="387661"/>
              <a:chOff x="266768" y="1721375"/>
              <a:chExt cx="397907" cy="397887"/>
            </a:xfrm>
          </p:grpSpPr>
          <p:sp>
            <p:nvSpPr>
              <p:cNvPr id="700" name="Google Shape;700;p4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6"/>
            <p:cNvGrpSpPr/>
            <p:nvPr/>
          </p:nvGrpSpPr>
          <p:grpSpPr>
            <a:xfrm>
              <a:off x="6002710" y="2661739"/>
              <a:ext cx="387661" cy="387661"/>
              <a:chOff x="1379798" y="1723250"/>
              <a:chExt cx="397887" cy="397887"/>
            </a:xfrm>
          </p:grpSpPr>
          <p:sp>
            <p:nvSpPr>
              <p:cNvPr id="703" name="Google Shape;703;p4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46"/>
            <p:cNvGrpSpPr/>
            <p:nvPr/>
          </p:nvGrpSpPr>
          <p:grpSpPr>
            <a:xfrm>
              <a:off x="5524094" y="2661739"/>
              <a:ext cx="387641" cy="387661"/>
              <a:chOff x="864491" y="1723250"/>
              <a:chExt cx="397866" cy="397887"/>
            </a:xfrm>
          </p:grpSpPr>
          <p:sp>
            <p:nvSpPr>
              <p:cNvPr id="708" name="Google Shape;708;p4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 name="Google Shape;711;p46"/>
            <p:cNvGrpSpPr/>
            <p:nvPr/>
          </p:nvGrpSpPr>
          <p:grpSpPr>
            <a:xfrm>
              <a:off x="6481346" y="2661086"/>
              <a:ext cx="388966" cy="388966"/>
              <a:chOff x="1190625" y="238125"/>
              <a:chExt cx="5235075" cy="5235075"/>
            </a:xfrm>
          </p:grpSpPr>
          <p:sp>
            <p:nvSpPr>
              <p:cNvPr id="712" name="Google Shape;712;p4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4" name="Google Shape;714;p46"/>
          <p:cNvPicPr preferRelativeResize="0">
            <a:picLocks noGrp="1"/>
          </p:cNvPicPr>
          <p:nvPr>
            <p:ph type="pic" idx="2"/>
          </p:nvPr>
        </p:nvPicPr>
        <p:blipFill rotWithShape="1">
          <a:blip r:embed="rId3">
            <a:alphaModFix/>
          </a:blip>
          <a:srcRect l="30075" t="-2297" r="25838" b="193"/>
          <a:stretch/>
        </p:blipFill>
        <p:spPr>
          <a:xfrm>
            <a:off x="112291" y="441714"/>
            <a:ext cx="3061970" cy="4273172"/>
          </a:xfrm>
          <a:prstGeom prst="rect">
            <a:avLst/>
          </a:prstGeom>
        </p:spPr>
      </p:pic>
      <p:grpSp>
        <p:nvGrpSpPr>
          <p:cNvPr id="715" name="Google Shape;715;p46"/>
          <p:cNvGrpSpPr/>
          <p:nvPr/>
        </p:nvGrpSpPr>
        <p:grpSpPr>
          <a:xfrm flipH="1">
            <a:off x="67972" y="387265"/>
            <a:ext cx="3209623" cy="4447431"/>
            <a:chOff x="3457050" y="3624425"/>
            <a:chExt cx="1268425" cy="1757600"/>
          </a:xfrm>
        </p:grpSpPr>
        <p:sp>
          <p:nvSpPr>
            <p:cNvPr id="716" name="Google Shape;716;p46"/>
            <p:cNvSpPr/>
            <p:nvPr/>
          </p:nvSpPr>
          <p:spPr>
            <a:xfrm>
              <a:off x="3457050" y="3624425"/>
              <a:ext cx="1268425" cy="1757600"/>
            </a:xfrm>
            <a:custGeom>
              <a:avLst/>
              <a:gdLst/>
              <a:ahLst/>
              <a:cxnLst/>
              <a:rect l="l" t="t" r="r" b="b"/>
              <a:pathLst>
                <a:path w="50737" h="70304" extrusionOk="0">
                  <a:moveTo>
                    <a:pt x="25252" y="650"/>
                  </a:moveTo>
                  <a:cubicBezTo>
                    <a:pt x="27877" y="650"/>
                    <a:pt x="30504" y="960"/>
                    <a:pt x="33070" y="1337"/>
                  </a:cubicBezTo>
                  <a:cubicBezTo>
                    <a:pt x="34067" y="1506"/>
                    <a:pt x="35064" y="1753"/>
                    <a:pt x="36022" y="2076"/>
                  </a:cubicBezTo>
                  <a:cubicBezTo>
                    <a:pt x="40293" y="3483"/>
                    <a:pt x="44055" y="6402"/>
                    <a:pt x="46514" y="10153"/>
                  </a:cubicBezTo>
                  <a:cubicBezTo>
                    <a:pt x="47609" y="11780"/>
                    <a:pt x="48387" y="13614"/>
                    <a:pt x="48978" y="15476"/>
                  </a:cubicBezTo>
                  <a:cubicBezTo>
                    <a:pt x="49471" y="17080"/>
                    <a:pt x="50183" y="19638"/>
                    <a:pt x="49630" y="21253"/>
                  </a:cubicBezTo>
                  <a:cubicBezTo>
                    <a:pt x="49548" y="21691"/>
                    <a:pt x="49340" y="22392"/>
                    <a:pt x="49230" y="22836"/>
                  </a:cubicBezTo>
                  <a:cubicBezTo>
                    <a:pt x="48535" y="25453"/>
                    <a:pt x="47823" y="28115"/>
                    <a:pt x="47204" y="30749"/>
                  </a:cubicBezTo>
                  <a:cubicBezTo>
                    <a:pt x="46991" y="31702"/>
                    <a:pt x="46766" y="32655"/>
                    <a:pt x="46635" y="33618"/>
                  </a:cubicBezTo>
                  <a:lnTo>
                    <a:pt x="46629" y="33706"/>
                  </a:lnTo>
                  <a:lnTo>
                    <a:pt x="46629" y="33750"/>
                  </a:lnTo>
                  <a:lnTo>
                    <a:pt x="46629" y="33766"/>
                  </a:lnTo>
                  <a:lnTo>
                    <a:pt x="46629" y="33843"/>
                  </a:lnTo>
                  <a:cubicBezTo>
                    <a:pt x="46728" y="38936"/>
                    <a:pt x="47686" y="43974"/>
                    <a:pt x="47856" y="49072"/>
                  </a:cubicBezTo>
                  <a:cubicBezTo>
                    <a:pt x="47993" y="53447"/>
                    <a:pt x="47839" y="58042"/>
                    <a:pt x="45863" y="62078"/>
                  </a:cubicBezTo>
                  <a:cubicBezTo>
                    <a:pt x="43763" y="66326"/>
                    <a:pt x="39897" y="68191"/>
                    <a:pt x="35482" y="68191"/>
                  </a:cubicBezTo>
                  <a:cubicBezTo>
                    <a:pt x="34888" y="68191"/>
                    <a:pt x="34284" y="68157"/>
                    <a:pt x="33673" y="68091"/>
                  </a:cubicBezTo>
                  <a:lnTo>
                    <a:pt x="33673" y="68091"/>
                  </a:lnTo>
                  <a:cubicBezTo>
                    <a:pt x="33700" y="68102"/>
                    <a:pt x="33727" y="68102"/>
                    <a:pt x="33755" y="68113"/>
                  </a:cubicBezTo>
                  <a:lnTo>
                    <a:pt x="33749" y="68113"/>
                  </a:lnTo>
                  <a:cubicBezTo>
                    <a:pt x="33714" y="68107"/>
                    <a:pt x="33667" y="68104"/>
                    <a:pt x="33620" y="68104"/>
                  </a:cubicBezTo>
                  <a:cubicBezTo>
                    <a:pt x="33573" y="68104"/>
                    <a:pt x="33525" y="68107"/>
                    <a:pt x="33487" y="68113"/>
                  </a:cubicBezTo>
                  <a:cubicBezTo>
                    <a:pt x="33202" y="68118"/>
                    <a:pt x="32912" y="68140"/>
                    <a:pt x="32605" y="68156"/>
                  </a:cubicBezTo>
                  <a:cubicBezTo>
                    <a:pt x="29002" y="68458"/>
                    <a:pt x="25415" y="68841"/>
                    <a:pt x="21784" y="68896"/>
                  </a:cubicBezTo>
                  <a:cubicBezTo>
                    <a:pt x="21430" y="68898"/>
                    <a:pt x="21055" y="68901"/>
                    <a:pt x="20662" y="68901"/>
                  </a:cubicBezTo>
                  <a:cubicBezTo>
                    <a:pt x="16959" y="68901"/>
                    <a:pt x="11747" y="68681"/>
                    <a:pt x="9167" y="66289"/>
                  </a:cubicBezTo>
                  <a:cubicBezTo>
                    <a:pt x="8411" y="65818"/>
                    <a:pt x="7683" y="65320"/>
                    <a:pt x="6982" y="64745"/>
                  </a:cubicBezTo>
                  <a:cubicBezTo>
                    <a:pt x="5805" y="63765"/>
                    <a:pt x="4731" y="62538"/>
                    <a:pt x="4041" y="61147"/>
                  </a:cubicBezTo>
                  <a:cubicBezTo>
                    <a:pt x="3965" y="60994"/>
                    <a:pt x="3839" y="60703"/>
                    <a:pt x="3773" y="60545"/>
                  </a:cubicBezTo>
                  <a:cubicBezTo>
                    <a:pt x="3751" y="60490"/>
                    <a:pt x="3729" y="60430"/>
                    <a:pt x="3713" y="60369"/>
                  </a:cubicBezTo>
                  <a:lnTo>
                    <a:pt x="3587" y="60013"/>
                  </a:lnTo>
                  <a:cubicBezTo>
                    <a:pt x="3510" y="59833"/>
                    <a:pt x="3445" y="59488"/>
                    <a:pt x="3384" y="59296"/>
                  </a:cubicBezTo>
                  <a:cubicBezTo>
                    <a:pt x="2782" y="56755"/>
                    <a:pt x="3313" y="54127"/>
                    <a:pt x="3861" y="51657"/>
                  </a:cubicBezTo>
                  <a:cubicBezTo>
                    <a:pt x="4244" y="49937"/>
                    <a:pt x="4633" y="48240"/>
                    <a:pt x="4814" y="46498"/>
                  </a:cubicBezTo>
                  <a:cubicBezTo>
                    <a:pt x="4764" y="45096"/>
                    <a:pt x="4441" y="42632"/>
                    <a:pt x="4189" y="40858"/>
                  </a:cubicBezTo>
                  <a:cubicBezTo>
                    <a:pt x="2793" y="31149"/>
                    <a:pt x="0" y="19747"/>
                    <a:pt x="6095" y="11068"/>
                  </a:cubicBezTo>
                  <a:cubicBezTo>
                    <a:pt x="6566" y="10410"/>
                    <a:pt x="7092" y="9775"/>
                    <a:pt x="7612" y="9162"/>
                  </a:cubicBezTo>
                  <a:cubicBezTo>
                    <a:pt x="9452" y="7015"/>
                    <a:pt x="11544" y="5060"/>
                    <a:pt x="13970" y="3587"/>
                  </a:cubicBezTo>
                  <a:cubicBezTo>
                    <a:pt x="16691" y="1912"/>
                    <a:pt x="19856" y="959"/>
                    <a:pt x="23049" y="729"/>
                  </a:cubicBezTo>
                  <a:cubicBezTo>
                    <a:pt x="23782" y="675"/>
                    <a:pt x="24517" y="650"/>
                    <a:pt x="25252" y="650"/>
                  </a:cubicBezTo>
                  <a:close/>
                  <a:moveTo>
                    <a:pt x="1177" y="0"/>
                  </a:moveTo>
                  <a:lnTo>
                    <a:pt x="1177" y="70303"/>
                  </a:lnTo>
                  <a:lnTo>
                    <a:pt x="50736" y="70303"/>
                  </a:lnTo>
                  <a:lnTo>
                    <a:pt x="507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6"/>
            <p:cNvSpPr/>
            <p:nvPr/>
          </p:nvSpPr>
          <p:spPr>
            <a:xfrm>
              <a:off x="3457050" y="3640675"/>
              <a:ext cx="1254600" cy="1706450"/>
            </a:xfrm>
            <a:custGeom>
              <a:avLst/>
              <a:gdLst/>
              <a:ahLst/>
              <a:cxnLst/>
              <a:rect l="l" t="t" r="r" b="b"/>
              <a:pathLst>
                <a:path w="50184" h="68258" extrusionOk="0">
                  <a:moveTo>
                    <a:pt x="34159" y="64703"/>
                  </a:moveTo>
                  <a:cubicBezTo>
                    <a:pt x="34171" y="64705"/>
                    <a:pt x="34182" y="64706"/>
                    <a:pt x="34193" y="64708"/>
                  </a:cubicBezTo>
                  <a:cubicBezTo>
                    <a:pt x="34181" y="64705"/>
                    <a:pt x="34170" y="64704"/>
                    <a:pt x="34159" y="64703"/>
                  </a:cubicBezTo>
                  <a:close/>
                  <a:moveTo>
                    <a:pt x="26332" y="2281"/>
                  </a:moveTo>
                  <a:cubicBezTo>
                    <a:pt x="28161" y="2281"/>
                    <a:pt x="30078" y="2397"/>
                    <a:pt x="32123" y="2543"/>
                  </a:cubicBezTo>
                  <a:cubicBezTo>
                    <a:pt x="38486" y="2932"/>
                    <a:pt x="44592" y="6568"/>
                    <a:pt x="47533" y="12290"/>
                  </a:cubicBezTo>
                  <a:cubicBezTo>
                    <a:pt x="48524" y="14245"/>
                    <a:pt x="50112" y="18402"/>
                    <a:pt x="49384" y="20538"/>
                  </a:cubicBezTo>
                  <a:cubicBezTo>
                    <a:pt x="48491" y="24152"/>
                    <a:pt x="47221" y="27941"/>
                    <a:pt x="46219" y="31539"/>
                  </a:cubicBezTo>
                  <a:cubicBezTo>
                    <a:pt x="46082" y="32043"/>
                    <a:pt x="45868" y="32799"/>
                    <a:pt x="45857" y="33198"/>
                  </a:cubicBezTo>
                  <a:cubicBezTo>
                    <a:pt x="45512" y="39929"/>
                    <a:pt x="46262" y="46681"/>
                    <a:pt x="45397" y="53378"/>
                  </a:cubicBezTo>
                  <a:cubicBezTo>
                    <a:pt x="44707" y="58909"/>
                    <a:pt x="42785" y="64297"/>
                    <a:pt x="36449" y="64703"/>
                  </a:cubicBezTo>
                  <a:cubicBezTo>
                    <a:pt x="36089" y="64729"/>
                    <a:pt x="35725" y="64742"/>
                    <a:pt x="35359" y="64742"/>
                  </a:cubicBezTo>
                  <a:cubicBezTo>
                    <a:pt x="34973" y="64742"/>
                    <a:pt x="34584" y="64728"/>
                    <a:pt x="34193" y="64703"/>
                  </a:cubicBezTo>
                  <a:lnTo>
                    <a:pt x="34193" y="64703"/>
                  </a:lnTo>
                  <a:cubicBezTo>
                    <a:pt x="34259" y="64714"/>
                    <a:pt x="34324" y="64725"/>
                    <a:pt x="34390" y="64741"/>
                  </a:cubicBezTo>
                  <a:lnTo>
                    <a:pt x="34133" y="64703"/>
                  </a:lnTo>
                  <a:cubicBezTo>
                    <a:pt x="34141" y="64703"/>
                    <a:pt x="34150" y="64703"/>
                    <a:pt x="34159" y="64703"/>
                  </a:cubicBezTo>
                  <a:lnTo>
                    <a:pt x="34159" y="64703"/>
                  </a:lnTo>
                  <a:cubicBezTo>
                    <a:pt x="33917" y="64670"/>
                    <a:pt x="33662" y="64670"/>
                    <a:pt x="33421" y="64670"/>
                  </a:cubicBezTo>
                  <a:cubicBezTo>
                    <a:pt x="32545" y="64697"/>
                    <a:pt x="31679" y="64790"/>
                    <a:pt x="30820" y="64872"/>
                  </a:cubicBezTo>
                  <a:cubicBezTo>
                    <a:pt x="27029" y="65258"/>
                    <a:pt x="23076" y="65697"/>
                    <a:pt x="19269" y="65697"/>
                  </a:cubicBezTo>
                  <a:cubicBezTo>
                    <a:pt x="19072" y="65697"/>
                    <a:pt x="18875" y="65696"/>
                    <a:pt x="18679" y="65694"/>
                  </a:cubicBezTo>
                  <a:cubicBezTo>
                    <a:pt x="16286" y="65639"/>
                    <a:pt x="12316" y="65491"/>
                    <a:pt x="10547" y="63799"/>
                  </a:cubicBezTo>
                  <a:cubicBezTo>
                    <a:pt x="10202" y="63580"/>
                    <a:pt x="9709" y="63312"/>
                    <a:pt x="9370" y="63082"/>
                  </a:cubicBezTo>
                  <a:cubicBezTo>
                    <a:pt x="6922" y="61505"/>
                    <a:pt x="5115" y="59402"/>
                    <a:pt x="4945" y="56390"/>
                  </a:cubicBezTo>
                  <a:cubicBezTo>
                    <a:pt x="4753" y="52869"/>
                    <a:pt x="5909" y="49446"/>
                    <a:pt x="6024" y="45887"/>
                  </a:cubicBezTo>
                  <a:cubicBezTo>
                    <a:pt x="5914" y="44890"/>
                    <a:pt x="5777" y="43915"/>
                    <a:pt x="5619" y="42940"/>
                  </a:cubicBezTo>
                  <a:cubicBezTo>
                    <a:pt x="4699" y="37207"/>
                    <a:pt x="3302" y="31528"/>
                    <a:pt x="3193" y="25712"/>
                  </a:cubicBezTo>
                  <a:cubicBezTo>
                    <a:pt x="3083" y="21030"/>
                    <a:pt x="3965" y="16085"/>
                    <a:pt x="6769" y="12247"/>
                  </a:cubicBezTo>
                  <a:cubicBezTo>
                    <a:pt x="7311" y="11485"/>
                    <a:pt x="7929" y="10785"/>
                    <a:pt x="8576" y="10116"/>
                  </a:cubicBezTo>
                  <a:cubicBezTo>
                    <a:pt x="9550" y="9092"/>
                    <a:pt x="10585" y="8118"/>
                    <a:pt x="11681" y="7231"/>
                  </a:cubicBezTo>
                  <a:cubicBezTo>
                    <a:pt x="16486" y="3247"/>
                    <a:pt x="21043" y="2281"/>
                    <a:pt x="26332" y="2281"/>
                  </a:cubicBezTo>
                  <a:close/>
                  <a:moveTo>
                    <a:pt x="25252" y="0"/>
                  </a:moveTo>
                  <a:cubicBezTo>
                    <a:pt x="24517" y="0"/>
                    <a:pt x="23782" y="25"/>
                    <a:pt x="23049" y="79"/>
                  </a:cubicBezTo>
                  <a:cubicBezTo>
                    <a:pt x="19856" y="303"/>
                    <a:pt x="16691" y="1256"/>
                    <a:pt x="13970" y="2937"/>
                  </a:cubicBezTo>
                  <a:cubicBezTo>
                    <a:pt x="11544" y="4416"/>
                    <a:pt x="9452" y="6365"/>
                    <a:pt x="7612" y="8512"/>
                  </a:cubicBezTo>
                  <a:cubicBezTo>
                    <a:pt x="7092" y="9131"/>
                    <a:pt x="6566" y="9760"/>
                    <a:pt x="6095" y="10418"/>
                  </a:cubicBezTo>
                  <a:cubicBezTo>
                    <a:pt x="0" y="19092"/>
                    <a:pt x="2793" y="30499"/>
                    <a:pt x="4184" y="40208"/>
                  </a:cubicBezTo>
                  <a:cubicBezTo>
                    <a:pt x="4436" y="41982"/>
                    <a:pt x="4759" y="44446"/>
                    <a:pt x="4803" y="45848"/>
                  </a:cubicBezTo>
                  <a:cubicBezTo>
                    <a:pt x="4622" y="47590"/>
                    <a:pt x="4239" y="49293"/>
                    <a:pt x="3855" y="51007"/>
                  </a:cubicBezTo>
                  <a:cubicBezTo>
                    <a:pt x="3308" y="53477"/>
                    <a:pt x="2771" y="56105"/>
                    <a:pt x="3373" y="58646"/>
                  </a:cubicBezTo>
                  <a:cubicBezTo>
                    <a:pt x="3434" y="58838"/>
                    <a:pt x="3510" y="59183"/>
                    <a:pt x="3581" y="59363"/>
                  </a:cubicBezTo>
                  <a:lnTo>
                    <a:pt x="3702" y="59719"/>
                  </a:lnTo>
                  <a:cubicBezTo>
                    <a:pt x="3724" y="59780"/>
                    <a:pt x="3746" y="59834"/>
                    <a:pt x="3762" y="59895"/>
                  </a:cubicBezTo>
                  <a:cubicBezTo>
                    <a:pt x="3833" y="60053"/>
                    <a:pt x="3954" y="60344"/>
                    <a:pt x="4030" y="60497"/>
                  </a:cubicBezTo>
                  <a:cubicBezTo>
                    <a:pt x="4720" y="61893"/>
                    <a:pt x="5799" y="63120"/>
                    <a:pt x="6977" y="64095"/>
                  </a:cubicBezTo>
                  <a:cubicBezTo>
                    <a:pt x="7672" y="64670"/>
                    <a:pt x="8406" y="65174"/>
                    <a:pt x="9162" y="65639"/>
                  </a:cubicBezTo>
                  <a:cubicBezTo>
                    <a:pt x="9123" y="65612"/>
                    <a:pt x="9090" y="65579"/>
                    <a:pt x="9063" y="65551"/>
                  </a:cubicBezTo>
                  <a:lnTo>
                    <a:pt x="9063" y="65551"/>
                  </a:lnTo>
                  <a:lnTo>
                    <a:pt x="9282" y="65721"/>
                  </a:lnTo>
                  <a:cubicBezTo>
                    <a:pt x="9244" y="65694"/>
                    <a:pt x="9200" y="65666"/>
                    <a:pt x="9162" y="65645"/>
                  </a:cubicBezTo>
                  <a:lnTo>
                    <a:pt x="9162" y="65645"/>
                  </a:lnTo>
                  <a:cubicBezTo>
                    <a:pt x="11728" y="68019"/>
                    <a:pt x="16901" y="68257"/>
                    <a:pt x="20597" y="68257"/>
                  </a:cubicBezTo>
                  <a:cubicBezTo>
                    <a:pt x="21009" y="68257"/>
                    <a:pt x="21403" y="68254"/>
                    <a:pt x="21773" y="68251"/>
                  </a:cubicBezTo>
                  <a:cubicBezTo>
                    <a:pt x="25409" y="68191"/>
                    <a:pt x="28996" y="67813"/>
                    <a:pt x="32594" y="67512"/>
                  </a:cubicBezTo>
                  <a:cubicBezTo>
                    <a:pt x="32906" y="67495"/>
                    <a:pt x="33191" y="67474"/>
                    <a:pt x="33481" y="67468"/>
                  </a:cubicBezTo>
                  <a:lnTo>
                    <a:pt x="33744" y="67468"/>
                  </a:lnTo>
                  <a:cubicBezTo>
                    <a:pt x="33717" y="67463"/>
                    <a:pt x="33689" y="67463"/>
                    <a:pt x="33662" y="67446"/>
                  </a:cubicBezTo>
                  <a:lnTo>
                    <a:pt x="33662" y="67446"/>
                  </a:lnTo>
                  <a:cubicBezTo>
                    <a:pt x="34276" y="67513"/>
                    <a:pt x="34882" y="67547"/>
                    <a:pt x="35479" y="67547"/>
                  </a:cubicBezTo>
                  <a:cubicBezTo>
                    <a:pt x="39896" y="67547"/>
                    <a:pt x="43758" y="65689"/>
                    <a:pt x="45857" y="61433"/>
                  </a:cubicBezTo>
                  <a:cubicBezTo>
                    <a:pt x="47839" y="57397"/>
                    <a:pt x="47993" y="52803"/>
                    <a:pt x="47845" y="48428"/>
                  </a:cubicBezTo>
                  <a:cubicBezTo>
                    <a:pt x="47681" y="43329"/>
                    <a:pt x="46717" y="38291"/>
                    <a:pt x="46624" y="33198"/>
                  </a:cubicBezTo>
                  <a:lnTo>
                    <a:pt x="46624" y="33122"/>
                  </a:lnTo>
                  <a:lnTo>
                    <a:pt x="46624" y="33105"/>
                  </a:lnTo>
                  <a:lnTo>
                    <a:pt x="46629" y="33061"/>
                  </a:lnTo>
                  <a:lnTo>
                    <a:pt x="46635" y="32974"/>
                  </a:lnTo>
                  <a:cubicBezTo>
                    <a:pt x="46766" y="32010"/>
                    <a:pt x="46991" y="31057"/>
                    <a:pt x="47204" y="30104"/>
                  </a:cubicBezTo>
                  <a:cubicBezTo>
                    <a:pt x="47818" y="27470"/>
                    <a:pt x="48524" y="24814"/>
                    <a:pt x="49230" y="22191"/>
                  </a:cubicBezTo>
                  <a:cubicBezTo>
                    <a:pt x="49340" y="21748"/>
                    <a:pt x="49543" y="21041"/>
                    <a:pt x="49625" y="20609"/>
                  </a:cubicBezTo>
                  <a:cubicBezTo>
                    <a:pt x="50183" y="18993"/>
                    <a:pt x="49471" y="16436"/>
                    <a:pt x="48978" y="14831"/>
                  </a:cubicBezTo>
                  <a:cubicBezTo>
                    <a:pt x="48387" y="12959"/>
                    <a:pt x="47609" y="11130"/>
                    <a:pt x="46514" y="9503"/>
                  </a:cubicBezTo>
                  <a:cubicBezTo>
                    <a:pt x="44061" y="5752"/>
                    <a:pt x="40293" y="2833"/>
                    <a:pt x="36022" y="1426"/>
                  </a:cubicBezTo>
                  <a:cubicBezTo>
                    <a:pt x="35064" y="1103"/>
                    <a:pt x="34067" y="856"/>
                    <a:pt x="33070" y="687"/>
                  </a:cubicBezTo>
                  <a:cubicBezTo>
                    <a:pt x="30504" y="310"/>
                    <a:pt x="27877" y="0"/>
                    <a:pt x="25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46"/>
          <p:cNvSpPr/>
          <p:nvPr/>
        </p:nvSpPr>
        <p:spPr>
          <a:xfrm rot="10345325">
            <a:off x="2946325" y="-262233"/>
            <a:ext cx="1162848" cy="776404"/>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6"/>
          <p:cNvSpPr/>
          <p:nvPr/>
        </p:nvSpPr>
        <p:spPr>
          <a:xfrm rot="636808">
            <a:off x="2966570" y="4403509"/>
            <a:ext cx="1604111" cy="2018795"/>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Icon</a:t>
            </a:r>
            <a:r>
              <a:rPr lang="en"/>
              <a:t> pack</a:t>
            </a:r>
            <a:endParaRPr/>
          </a:p>
        </p:txBody>
      </p:sp>
      <p:grpSp>
        <p:nvGrpSpPr>
          <p:cNvPr id="725" name="Google Shape;725;p47"/>
          <p:cNvGrpSpPr/>
          <p:nvPr/>
        </p:nvGrpSpPr>
        <p:grpSpPr>
          <a:xfrm>
            <a:off x="6490758" y="2707615"/>
            <a:ext cx="212631" cy="398917"/>
            <a:chOff x="6490758" y="2707615"/>
            <a:chExt cx="212631" cy="398917"/>
          </a:xfrm>
        </p:grpSpPr>
        <p:sp>
          <p:nvSpPr>
            <p:cNvPr id="726" name="Google Shape;726;p47"/>
            <p:cNvSpPr/>
            <p:nvPr/>
          </p:nvSpPr>
          <p:spPr>
            <a:xfrm>
              <a:off x="6632478" y="3011751"/>
              <a:ext cx="23135" cy="47006"/>
            </a:xfrm>
            <a:custGeom>
              <a:avLst/>
              <a:gdLst/>
              <a:ahLst/>
              <a:cxnLst/>
              <a:rect l="l" t="t" r="r" b="b"/>
              <a:pathLst>
                <a:path w="692" h="1406" extrusionOk="0">
                  <a:moveTo>
                    <a:pt x="1" y="0"/>
                  </a:moveTo>
                  <a:lnTo>
                    <a:pt x="1" y="1405"/>
                  </a:lnTo>
                  <a:cubicBezTo>
                    <a:pt x="382" y="1358"/>
                    <a:pt x="691" y="1024"/>
                    <a:pt x="691" y="596"/>
                  </a:cubicBez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7"/>
            <p:cNvSpPr/>
            <p:nvPr/>
          </p:nvSpPr>
          <p:spPr>
            <a:xfrm>
              <a:off x="6540138" y="3010948"/>
              <a:ext cx="22299" cy="47006"/>
            </a:xfrm>
            <a:custGeom>
              <a:avLst/>
              <a:gdLst/>
              <a:ahLst/>
              <a:cxnLst/>
              <a:rect l="l" t="t" r="r" b="b"/>
              <a:pathLst>
                <a:path w="667" h="1406" extrusionOk="0">
                  <a:moveTo>
                    <a:pt x="0" y="0"/>
                  </a:moveTo>
                  <a:lnTo>
                    <a:pt x="0" y="596"/>
                  </a:lnTo>
                  <a:cubicBezTo>
                    <a:pt x="0" y="1001"/>
                    <a:pt x="286" y="1334"/>
                    <a:pt x="667" y="1405"/>
                  </a:cubicBezTo>
                  <a:lnTo>
                    <a:pt x="667" y="24"/>
                  </a:lnTo>
                  <a:cubicBezTo>
                    <a:pt x="310" y="24"/>
                    <a:pt x="191"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7"/>
            <p:cNvSpPr/>
            <p:nvPr/>
          </p:nvSpPr>
          <p:spPr>
            <a:xfrm>
              <a:off x="6490758" y="2707615"/>
              <a:ext cx="212631" cy="282672"/>
            </a:xfrm>
            <a:custGeom>
              <a:avLst/>
              <a:gdLst/>
              <a:ahLst/>
              <a:cxnLst/>
              <a:rect l="l" t="t" r="r" b="b"/>
              <a:pathLst>
                <a:path w="6360" h="8455" extrusionOk="0">
                  <a:moveTo>
                    <a:pt x="2120" y="0"/>
                  </a:moveTo>
                  <a:lnTo>
                    <a:pt x="2120" y="1786"/>
                  </a:lnTo>
                  <a:cubicBezTo>
                    <a:pt x="2120" y="1953"/>
                    <a:pt x="1977" y="2143"/>
                    <a:pt x="1763" y="2143"/>
                  </a:cubicBezTo>
                  <a:cubicBezTo>
                    <a:pt x="1572" y="2143"/>
                    <a:pt x="1406" y="1977"/>
                    <a:pt x="1406" y="1786"/>
                  </a:cubicBezTo>
                  <a:lnTo>
                    <a:pt x="1406" y="24"/>
                  </a:lnTo>
                  <a:cubicBezTo>
                    <a:pt x="596" y="167"/>
                    <a:pt x="1" y="881"/>
                    <a:pt x="1" y="1715"/>
                  </a:cubicBezTo>
                  <a:lnTo>
                    <a:pt x="1" y="2786"/>
                  </a:lnTo>
                  <a:lnTo>
                    <a:pt x="2453" y="2786"/>
                  </a:lnTo>
                  <a:cubicBezTo>
                    <a:pt x="2620" y="2786"/>
                    <a:pt x="2811" y="2953"/>
                    <a:pt x="2811" y="3144"/>
                  </a:cubicBezTo>
                  <a:cubicBezTo>
                    <a:pt x="2811" y="3334"/>
                    <a:pt x="2644" y="3501"/>
                    <a:pt x="2453" y="3501"/>
                  </a:cubicBezTo>
                  <a:lnTo>
                    <a:pt x="1" y="3501"/>
                  </a:lnTo>
                  <a:lnTo>
                    <a:pt x="1" y="4191"/>
                  </a:lnTo>
                  <a:lnTo>
                    <a:pt x="2453" y="4191"/>
                  </a:lnTo>
                  <a:cubicBezTo>
                    <a:pt x="2620" y="4191"/>
                    <a:pt x="2811" y="4334"/>
                    <a:pt x="2811" y="4549"/>
                  </a:cubicBezTo>
                  <a:cubicBezTo>
                    <a:pt x="2811" y="4739"/>
                    <a:pt x="2644" y="4906"/>
                    <a:pt x="2453" y="4906"/>
                  </a:cubicBezTo>
                  <a:lnTo>
                    <a:pt x="1" y="4906"/>
                  </a:lnTo>
                  <a:lnTo>
                    <a:pt x="1" y="5620"/>
                  </a:lnTo>
                  <a:lnTo>
                    <a:pt x="2453" y="5620"/>
                  </a:lnTo>
                  <a:cubicBezTo>
                    <a:pt x="2620" y="5620"/>
                    <a:pt x="2811" y="5763"/>
                    <a:pt x="2811" y="5978"/>
                  </a:cubicBezTo>
                  <a:cubicBezTo>
                    <a:pt x="2811" y="6144"/>
                    <a:pt x="2644" y="6335"/>
                    <a:pt x="2453" y="6335"/>
                  </a:cubicBezTo>
                  <a:lnTo>
                    <a:pt x="1" y="6335"/>
                  </a:lnTo>
                  <a:lnTo>
                    <a:pt x="1" y="6692"/>
                  </a:lnTo>
                  <a:cubicBezTo>
                    <a:pt x="1" y="7645"/>
                    <a:pt x="786" y="8454"/>
                    <a:pt x="1763" y="8454"/>
                  </a:cubicBezTo>
                  <a:lnTo>
                    <a:pt x="2120" y="8454"/>
                  </a:lnTo>
                  <a:lnTo>
                    <a:pt x="2120" y="7406"/>
                  </a:lnTo>
                  <a:cubicBezTo>
                    <a:pt x="2120" y="7216"/>
                    <a:pt x="2263" y="7049"/>
                    <a:pt x="2477" y="7049"/>
                  </a:cubicBezTo>
                  <a:cubicBezTo>
                    <a:pt x="2644" y="7049"/>
                    <a:pt x="2834" y="7192"/>
                    <a:pt x="2834" y="7406"/>
                  </a:cubicBezTo>
                  <a:lnTo>
                    <a:pt x="2834" y="8454"/>
                  </a:lnTo>
                  <a:lnTo>
                    <a:pt x="3525" y="8454"/>
                  </a:lnTo>
                  <a:lnTo>
                    <a:pt x="3525" y="7406"/>
                  </a:lnTo>
                  <a:cubicBezTo>
                    <a:pt x="3525" y="7216"/>
                    <a:pt x="3668" y="7049"/>
                    <a:pt x="3882" y="7049"/>
                  </a:cubicBezTo>
                  <a:cubicBezTo>
                    <a:pt x="4049" y="7049"/>
                    <a:pt x="4240" y="7192"/>
                    <a:pt x="4240" y="7406"/>
                  </a:cubicBezTo>
                  <a:lnTo>
                    <a:pt x="4240" y="8454"/>
                  </a:lnTo>
                  <a:lnTo>
                    <a:pt x="4597" y="8454"/>
                  </a:lnTo>
                  <a:cubicBezTo>
                    <a:pt x="5549" y="8454"/>
                    <a:pt x="6359" y="7668"/>
                    <a:pt x="6359" y="6692"/>
                  </a:cubicBezTo>
                  <a:lnTo>
                    <a:pt x="6359" y="6335"/>
                  </a:lnTo>
                  <a:lnTo>
                    <a:pt x="3906" y="6335"/>
                  </a:lnTo>
                  <a:cubicBezTo>
                    <a:pt x="3716" y="6335"/>
                    <a:pt x="3549" y="6192"/>
                    <a:pt x="3549" y="5978"/>
                  </a:cubicBezTo>
                  <a:cubicBezTo>
                    <a:pt x="3549" y="5787"/>
                    <a:pt x="3692" y="5620"/>
                    <a:pt x="3906" y="5620"/>
                  </a:cubicBezTo>
                  <a:lnTo>
                    <a:pt x="6359" y="5620"/>
                  </a:lnTo>
                  <a:lnTo>
                    <a:pt x="6359" y="4906"/>
                  </a:lnTo>
                  <a:lnTo>
                    <a:pt x="3906" y="4906"/>
                  </a:lnTo>
                  <a:cubicBezTo>
                    <a:pt x="3716" y="4906"/>
                    <a:pt x="3549" y="4763"/>
                    <a:pt x="3549" y="4549"/>
                  </a:cubicBezTo>
                  <a:cubicBezTo>
                    <a:pt x="3549" y="4358"/>
                    <a:pt x="3692" y="4191"/>
                    <a:pt x="3906" y="4191"/>
                  </a:cubicBezTo>
                  <a:lnTo>
                    <a:pt x="6359" y="4191"/>
                  </a:lnTo>
                  <a:lnTo>
                    <a:pt x="6359" y="3501"/>
                  </a:lnTo>
                  <a:lnTo>
                    <a:pt x="3906" y="3501"/>
                  </a:lnTo>
                  <a:cubicBezTo>
                    <a:pt x="3716" y="3501"/>
                    <a:pt x="3549" y="3358"/>
                    <a:pt x="3549" y="3144"/>
                  </a:cubicBezTo>
                  <a:cubicBezTo>
                    <a:pt x="3549" y="2977"/>
                    <a:pt x="3692" y="2810"/>
                    <a:pt x="3882" y="2810"/>
                  </a:cubicBezTo>
                  <a:lnTo>
                    <a:pt x="6311" y="2810"/>
                  </a:lnTo>
                  <a:lnTo>
                    <a:pt x="6311" y="1739"/>
                  </a:lnTo>
                  <a:cubicBezTo>
                    <a:pt x="6311" y="905"/>
                    <a:pt x="5716" y="191"/>
                    <a:pt x="4930" y="48"/>
                  </a:cubicBezTo>
                  <a:lnTo>
                    <a:pt x="4930" y="1786"/>
                  </a:lnTo>
                  <a:cubicBezTo>
                    <a:pt x="4930" y="1953"/>
                    <a:pt x="4763" y="2143"/>
                    <a:pt x="4573" y="2143"/>
                  </a:cubicBezTo>
                  <a:cubicBezTo>
                    <a:pt x="4382" y="2143"/>
                    <a:pt x="4192" y="1977"/>
                    <a:pt x="4192" y="1786"/>
                  </a:cubicBezTo>
                  <a:lnTo>
                    <a:pt x="4192" y="0"/>
                  </a:lnTo>
                  <a:lnTo>
                    <a:pt x="3525" y="0"/>
                  </a:lnTo>
                  <a:lnTo>
                    <a:pt x="3525" y="1786"/>
                  </a:lnTo>
                  <a:cubicBezTo>
                    <a:pt x="3525" y="1953"/>
                    <a:pt x="3382" y="2143"/>
                    <a:pt x="3168" y="2143"/>
                  </a:cubicBezTo>
                  <a:cubicBezTo>
                    <a:pt x="2977" y="2143"/>
                    <a:pt x="2811" y="1977"/>
                    <a:pt x="2811" y="1786"/>
                  </a:cubicBezTo>
                  <a:lnTo>
                    <a:pt x="2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7"/>
            <p:cNvSpPr/>
            <p:nvPr/>
          </p:nvSpPr>
          <p:spPr>
            <a:xfrm>
              <a:off x="6552876" y="3011751"/>
              <a:ext cx="87593" cy="94781"/>
            </a:xfrm>
            <a:custGeom>
              <a:avLst/>
              <a:gdLst/>
              <a:ahLst/>
              <a:cxnLst/>
              <a:rect l="l" t="t" r="r" b="b"/>
              <a:pathLst>
                <a:path w="2620" h="2835" extrusionOk="0">
                  <a:moveTo>
                    <a:pt x="1310" y="0"/>
                  </a:moveTo>
                  <a:cubicBezTo>
                    <a:pt x="1119" y="0"/>
                    <a:pt x="953" y="167"/>
                    <a:pt x="953" y="357"/>
                  </a:cubicBezTo>
                  <a:lnTo>
                    <a:pt x="953" y="2120"/>
                  </a:lnTo>
                  <a:lnTo>
                    <a:pt x="357" y="2120"/>
                  </a:lnTo>
                  <a:cubicBezTo>
                    <a:pt x="167" y="2120"/>
                    <a:pt x="0" y="2263"/>
                    <a:pt x="0" y="2477"/>
                  </a:cubicBezTo>
                  <a:cubicBezTo>
                    <a:pt x="0" y="2667"/>
                    <a:pt x="143" y="2834"/>
                    <a:pt x="357" y="2834"/>
                  </a:cubicBezTo>
                  <a:lnTo>
                    <a:pt x="2191" y="2834"/>
                  </a:lnTo>
                  <a:cubicBezTo>
                    <a:pt x="2382" y="2834"/>
                    <a:pt x="2548" y="2691"/>
                    <a:pt x="2548" y="2477"/>
                  </a:cubicBezTo>
                  <a:cubicBezTo>
                    <a:pt x="2620" y="2263"/>
                    <a:pt x="2477" y="2120"/>
                    <a:pt x="2262" y="2120"/>
                  </a:cubicBezTo>
                  <a:lnTo>
                    <a:pt x="1667" y="2120"/>
                  </a:lnTo>
                  <a:lnTo>
                    <a:pt x="1667" y="357"/>
                  </a:lnTo>
                  <a:cubicBezTo>
                    <a:pt x="1667" y="191"/>
                    <a:pt x="1524"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 name="Google Shape;730;p47"/>
          <p:cNvGrpSpPr/>
          <p:nvPr/>
        </p:nvGrpSpPr>
        <p:grpSpPr>
          <a:xfrm>
            <a:off x="8019426" y="3955216"/>
            <a:ext cx="400521" cy="398114"/>
            <a:chOff x="8019426" y="3955216"/>
            <a:chExt cx="400521" cy="398114"/>
          </a:xfrm>
        </p:grpSpPr>
        <p:sp>
          <p:nvSpPr>
            <p:cNvPr id="731" name="Google Shape;731;p47"/>
            <p:cNvSpPr/>
            <p:nvPr/>
          </p:nvSpPr>
          <p:spPr>
            <a:xfrm>
              <a:off x="8138044"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7"/>
            <p:cNvSpPr/>
            <p:nvPr/>
          </p:nvSpPr>
          <p:spPr>
            <a:xfrm>
              <a:off x="8021799" y="4165406"/>
              <a:ext cx="398148" cy="187924"/>
            </a:xfrm>
            <a:custGeom>
              <a:avLst/>
              <a:gdLst/>
              <a:ahLst/>
              <a:cxnLst/>
              <a:rect l="l" t="t" r="r" b="b"/>
              <a:pathLst>
                <a:path w="11909" h="5621" extrusionOk="0">
                  <a:moveTo>
                    <a:pt x="1" y="0"/>
                  </a:moveTo>
                  <a:lnTo>
                    <a:pt x="1" y="4358"/>
                  </a:lnTo>
                  <a:cubicBezTo>
                    <a:pt x="1" y="5073"/>
                    <a:pt x="572" y="5620"/>
                    <a:pt x="1263" y="5620"/>
                  </a:cubicBezTo>
                  <a:lnTo>
                    <a:pt x="10622" y="5620"/>
                  </a:lnTo>
                  <a:cubicBezTo>
                    <a:pt x="11337" y="5620"/>
                    <a:pt x="11908" y="5073"/>
                    <a:pt x="11908" y="4358"/>
                  </a:cubicBezTo>
                  <a:lnTo>
                    <a:pt x="11908" y="24"/>
                  </a:lnTo>
                  <a:lnTo>
                    <a:pt x="10503" y="24"/>
                  </a:lnTo>
                  <a:lnTo>
                    <a:pt x="10503" y="4192"/>
                  </a:lnTo>
                  <a:lnTo>
                    <a:pt x="1406" y="4192"/>
                  </a:ln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47"/>
            <p:cNvSpPr/>
            <p:nvPr/>
          </p:nvSpPr>
          <p:spPr>
            <a:xfrm>
              <a:off x="8091072"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7"/>
            <p:cNvSpPr/>
            <p:nvPr/>
          </p:nvSpPr>
          <p:spPr>
            <a:xfrm>
              <a:off x="8138044"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7"/>
            <p:cNvSpPr/>
            <p:nvPr/>
          </p:nvSpPr>
          <p:spPr>
            <a:xfrm>
              <a:off x="8185017"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7"/>
            <p:cNvSpPr/>
            <p:nvPr/>
          </p:nvSpPr>
          <p:spPr>
            <a:xfrm>
              <a:off x="8138044"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7"/>
            <p:cNvSpPr/>
            <p:nvPr/>
          </p:nvSpPr>
          <p:spPr>
            <a:xfrm>
              <a:off x="8091072"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7"/>
            <p:cNvSpPr/>
            <p:nvPr/>
          </p:nvSpPr>
          <p:spPr>
            <a:xfrm>
              <a:off x="8091072"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7"/>
            <p:cNvSpPr/>
            <p:nvPr/>
          </p:nvSpPr>
          <p:spPr>
            <a:xfrm>
              <a:off x="8231990"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7"/>
            <p:cNvSpPr/>
            <p:nvPr/>
          </p:nvSpPr>
          <p:spPr>
            <a:xfrm>
              <a:off x="8325935"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7"/>
            <p:cNvSpPr/>
            <p:nvPr/>
          </p:nvSpPr>
          <p:spPr>
            <a:xfrm>
              <a:off x="8325935"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7"/>
            <p:cNvSpPr/>
            <p:nvPr/>
          </p:nvSpPr>
          <p:spPr>
            <a:xfrm>
              <a:off x="8279765"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7"/>
            <p:cNvSpPr/>
            <p:nvPr/>
          </p:nvSpPr>
          <p:spPr>
            <a:xfrm>
              <a:off x="8325935"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8185017"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p:nvPr/>
          </p:nvSpPr>
          <p:spPr>
            <a:xfrm>
              <a:off x="8231990"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7"/>
            <p:cNvSpPr/>
            <p:nvPr/>
          </p:nvSpPr>
          <p:spPr>
            <a:xfrm>
              <a:off x="8185017"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7"/>
            <p:cNvSpPr/>
            <p:nvPr/>
          </p:nvSpPr>
          <p:spPr>
            <a:xfrm>
              <a:off x="8279765" y="4213181"/>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8279765" y="4165406"/>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7"/>
            <p:cNvSpPr/>
            <p:nvPr/>
          </p:nvSpPr>
          <p:spPr>
            <a:xfrm>
              <a:off x="8231990" y="4260154"/>
              <a:ext cx="23938" cy="23904"/>
            </a:xfrm>
            <a:custGeom>
              <a:avLst/>
              <a:gdLst/>
              <a:ahLst/>
              <a:cxnLst/>
              <a:rect l="l" t="t" r="r" b="b"/>
              <a:pathLst>
                <a:path w="716" h="715" extrusionOk="0">
                  <a:moveTo>
                    <a:pt x="1" y="0"/>
                  </a:moveTo>
                  <a:lnTo>
                    <a:pt x="1" y="715"/>
                  </a:ln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p:nvPr/>
          </p:nvSpPr>
          <p:spPr>
            <a:xfrm>
              <a:off x="8278193" y="4072230"/>
              <a:ext cx="23904" cy="23938"/>
            </a:xfrm>
            <a:custGeom>
              <a:avLst/>
              <a:gdLst/>
              <a:ahLst/>
              <a:cxnLst/>
              <a:rect l="l" t="t" r="r" b="b"/>
              <a:pathLst>
                <a:path w="715" h="716" extrusionOk="0">
                  <a:moveTo>
                    <a:pt x="357" y="1"/>
                  </a:moveTo>
                  <a:cubicBezTo>
                    <a:pt x="191" y="1"/>
                    <a:pt x="0" y="144"/>
                    <a:pt x="0" y="358"/>
                  </a:cubicBezTo>
                  <a:cubicBezTo>
                    <a:pt x="0" y="525"/>
                    <a:pt x="143" y="715"/>
                    <a:pt x="357" y="715"/>
                  </a:cubicBezTo>
                  <a:cubicBezTo>
                    <a:pt x="548" y="715"/>
                    <a:pt x="715" y="549"/>
                    <a:pt x="715" y="358"/>
                  </a:cubicBezTo>
                  <a:cubicBezTo>
                    <a:pt x="715" y="168"/>
                    <a:pt x="572"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7"/>
            <p:cNvSpPr/>
            <p:nvPr/>
          </p:nvSpPr>
          <p:spPr>
            <a:xfrm>
              <a:off x="8185017" y="4072230"/>
              <a:ext cx="23938" cy="23938"/>
            </a:xfrm>
            <a:custGeom>
              <a:avLst/>
              <a:gdLst/>
              <a:ahLst/>
              <a:cxnLst/>
              <a:rect l="l" t="t" r="r" b="b"/>
              <a:pathLst>
                <a:path w="716" h="716" extrusionOk="0">
                  <a:moveTo>
                    <a:pt x="358" y="1"/>
                  </a:moveTo>
                  <a:cubicBezTo>
                    <a:pt x="167" y="1"/>
                    <a:pt x="1" y="144"/>
                    <a:pt x="1" y="358"/>
                  </a:cubicBezTo>
                  <a:cubicBezTo>
                    <a:pt x="1" y="525"/>
                    <a:pt x="144" y="715"/>
                    <a:pt x="358" y="715"/>
                  </a:cubicBezTo>
                  <a:cubicBezTo>
                    <a:pt x="525" y="715"/>
                    <a:pt x="715" y="549"/>
                    <a:pt x="715" y="358"/>
                  </a:cubicBezTo>
                  <a:cubicBezTo>
                    <a:pt x="715" y="168"/>
                    <a:pt x="572"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7"/>
            <p:cNvSpPr/>
            <p:nvPr/>
          </p:nvSpPr>
          <p:spPr>
            <a:xfrm>
              <a:off x="8019426" y="3955216"/>
              <a:ext cx="400521" cy="187122"/>
            </a:xfrm>
            <a:custGeom>
              <a:avLst/>
              <a:gdLst/>
              <a:ahLst/>
              <a:cxnLst/>
              <a:rect l="l" t="t" r="r" b="b"/>
              <a:pathLst>
                <a:path w="11980" h="5597" extrusionOk="0">
                  <a:moveTo>
                    <a:pt x="7550" y="691"/>
                  </a:moveTo>
                  <a:cubicBezTo>
                    <a:pt x="7740" y="691"/>
                    <a:pt x="7954" y="810"/>
                    <a:pt x="8073" y="1024"/>
                  </a:cubicBezTo>
                  <a:lnTo>
                    <a:pt x="8264" y="1405"/>
                  </a:lnTo>
                  <a:lnTo>
                    <a:pt x="3787" y="1405"/>
                  </a:lnTo>
                  <a:lnTo>
                    <a:pt x="3977" y="1024"/>
                  </a:lnTo>
                  <a:cubicBezTo>
                    <a:pt x="4049" y="810"/>
                    <a:pt x="4263" y="691"/>
                    <a:pt x="4501" y="691"/>
                  </a:cubicBezTo>
                  <a:close/>
                  <a:moveTo>
                    <a:pt x="10217" y="2787"/>
                  </a:moveTo>
                  <a:cubicBezTo>
                    <a:pt x="10431" y="2787"/>
                    <a:pt x="10574" y="2929"/>
                    <a:pt x="10574" y="3144"/>
                  </a:cubicBezTo>
                  <a:cubicBezTo>
                    <a:pt x="10574" y="3334"/>
                    <a:pt x="10407" y="3501"/>
                    <a:pt x="10217" y="3501"/>
                  </a:cubicBezTo>
                  <a:cubicBezTo>
                    <a:pt x="10050" y="3501"/>
                    <a:pt x="9860" y="3334"/>
                    <a:pt x="9860" y="3144"/>
                  </a:cubicBezTo>
                  <a:cubicBezTo>
                    <a:pt x="9860" y="2929"/>
                    <a:pt x="10002" y="2787"/>
                    <a:pt x="10217" y="2787"/>
                  </a:cubicBezTo>
                  <a:close/>
                  <a:moveTo>
                    <a:pt x="2501" y="2810"/>
                  </a:moveTo>
                  <a:cubicBezTo>
                    <a:pt x="3072" y="2810"/>
                    <a:pt x="3549" y="3287"/>
                    <a:pt x="3549" y="3858"/>
                  </a:cubicBezTo>
                  <a:cubicBezTo>
                    <a:pt x="3549" y="4454"/>
                    <a:pt x="3096" y="4882"/>
                    <a:pt x="2501" y="4882"/>
                  </a:cubicBezTo>
                  <a:cubicBezTo>
                    <a:pt x="1953" y="4882"/>
                    <a:pt x="1477" y="4406"/>
                    <a:pt x="1477" y="3858"/>
                  </a:cubicBezTo>
                  <a:cubicBezTo>
                    <a:pt x="1477" y="3287"/>
                    <a:pt x="1953" y="2810"/>
                    <a:pt x="2501" y="2810"/>
                  </a:cubicBezTo>
                  <a:close/>
                  <a:moveTo>
                    <a:pt x="5311" y="2810"/>
                  </a:moveTo>
                  <a:cubicBezTo>
                    <a:pt x="5883" y="2810"/>
                    <a:pt x="6359" y="3287"/>
                    <a:pt x="6359" y="3858"/>
                  </a:cubicBezTo>
                  <a:cubicBezTo>
                    <a:pt x="6359" y="4454"/>
                    <a:pt x="5906" y="4882"/>
                    <a:pt x="5311" y="4882"/>
                  </a:cubicBezTo>
                  <a:cubicBezTo>
                    <a:pt x="4739" y="4882"/>
                    <a:pt x="4263" y="4406"/>
                    <a:pt x="4263" y="3858"/>
                  </a:cubicBezTo>
                  <a:cubicBezTo>
                    <a:pt x="4263" y="3287"/>
                    <a:pt x="4739" y="2810"/>
                    <a:pt x="5311" y="2810"/>
                  </a:cubicBezTo>
                  <a:close/>
                  <a:moveTo>
                    <a:pt x="8097" y="2810"/>
                  </a:moveTo>
                  <a:cubicBezTo>
                    <a:pt x="8693" y="2810"/>
                    <a:pt x="9145" y="3287"/>
                    <a:pt x="9145" y="3858"/>
                  </a:cubicBezTo>
                  <a:cubicBezTo>
                    <a:pt x="9169" y="4454"/>
                    <a:pt x="8693" y="4882"/>
                    <a:pt x="8097" y="4882"/>
                  </a:cubicBezTo>
                  <a:cubicBezTo>
                    <a:pt x="7550" y="4882"/>
                    <a:pt x="7073" y="4406"/>
                    <a:pt x="7073" y="3858"/>
                  </a:cubicBezTo>
                  <a:cubicBezTo>
                    <a:pt x="7073" y="3287"/>
                    <a:pt x="7550" y="2810"/>
                    <a:pt x="8097" y="2810"/>
                  </a:cubicBezTo>
                  <a:close/>
                  <a:moveTo>
                    <a:pt x="10217" y="4168"/>
                  </a:moveTo>
                  <a:cubicBezTo>
                    <a:pt x="10431" y="4168"/>
                    <a:pt x="10574" y="4334"/>
                    <a:pt x="10574" y="4525"/>
                  </a:cubicBezTo>
                  <a:cubicBezTo>
                    <a:pt x="10574" y="4739"/>
                    <a:pt x="10407" y="4882"/>
                    <a:pt x="10217" y="4882"/>
                  </a:cubicBezTo>
                  <a:cubicBezTo>
                    <a:pt x="10050" y="4882"/>
                    <a:pt x="9860" y="4739"/>
                    <a:pt x="9860" y="4525"/>
                  </a:cubicBezTo>
                  <a:cubicBezTo>
                    <a:pt x="9860" y="4334"/>
                    <a:pt x="10002" y="4168"/>
                    <a:pt x="10217" y="4168"/>
                  </a:cubicBezTo>
                  <a:close/>
                  <a:moveTo>
                    <a:pt x="4477" y="0"/>
                  </a:moveTo>
                  <a:cubicBezTo>
                    <a:pt x="4001" y="0"/>
                    <a:pt x="3549" y="286"/>
                    <a:pt x="3311" y="715"/>
                  </a:cubicBezTo>
                  <a:lnTo>
                    <a:pt x="2953" y="1405"/>
                  </a:lnTo>
                  <a:lnTo>
                    <a:pt x="1286" y="1405"/>
                  </a:lnTo>
                  <a:cubicBezTo>
                    <a:pt x="572" y="1405"/>
                    <a:pt x="0" y="1977"/>
                    <a:pt x="0" y="2691"/>
                  </a:cubicBezTo>
                  <a:lnTo>
                    <a:pt x="0" y="5597"/>
                  </a:lnTo>
                  <a:lnTo>
                    <a:pt x="11908" y="5597"/>
                  </a:lnTo>
                  <a:lnTo>
                    <a:pt x="11908" y="2691"/>
                  </a:lnTo>
                  <a:cubicBezTo>
                    <a:pt x="11979" y="1977"/>
                    <a:pt x="11384" y="1405"/>
                    <a:pt x="10693" y="1405"/>
                  </a:cubicBezTo>
                  <a:lnTo>
                    <a:pt x="9026" y="1405"/>
                  </a:lnTo>
                  <a:lnTo>
                    <a:pt x="8669" y="715"/>
                  </a:lnTo>
                  <a:cubicBezTo>
                    <a:pt x="8455" y="286"/>
                    <a:pt x="8002" y="0"/>
                    <a:pt x="75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7"/>
            <p:cNvSpPr/>
            <p:nvPr/>
          </p:nvSpPr>
          <p:spPr>
            <a:xfrm>
              <a:off x="8091072" y="4072230"/>
              <a:ext cx="23938" cy="23938"/>
            </a:xfrm>
            <a:custGeom>
              <a:avLst/>
              <a:gdLst/>
              <a:ahLst/>
              <a:cxnLst/>
              <a:rect l="l" t="t" r="r" b="b"/>
              <a:pathLst>
                <a:path w="716" h="716" extrusionOk="0">
                  <a:moveTo>
                    <a:pt x="358" y="1"/>
                  </a:moveTo>
                  <a:cubicBezTo>
                    <a:pt x="191" y="1"/>
                    <a:pt x="1" y="144"/>
                    <a:pt x="1" y="358"/>
                  </a:cubicBezTo>
                  <a:cubicBezTo>
                    <a:pt x="1" y="525"/>
                    <a:pt x="167" y="715"/>
                    <a:pt x="358" y="715"/>
                  </a:cubicBezTo>
                  <a:cubicBezTo>
                    <a:pt x="548" y="715"/>
                    <a:pt x="715" y="549"/>
                    <a:pt x="715" y="358"/>
                  </a:cubicBezTo>
                  <a:cubicBezTo>
                    <a:pt x="715" y="168"/>
                    <a:pt x="572"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47"/>
          <p:cNvGrpSpPr/>
          <p:nvPr/>
        </p:nvGrpSpPr>
        <p:grpSpPr>
          <a:xfrm>
            <a:off x="8021030" y="3339757"/>
            <a:ext cx="398917" cy="383003"/>
            <a:chOff x="8021030" y="3339757"/>
            <a:chExt cx="398917" cy="383003"/>
          </a:xfrm>
        </p:grpSpPr>
        <p:sp>
          <p:nvSpPr>
            <p:cNvPr id="755" name="Google Shape;755;p47"/>
            <p:cNvSpPr/>
            <p:nvPr/>
          </p:nvSpPr>
          <p:spPr>
            <a:xfrm>
              <a:off x="8278193" y="3339757"/>
              <a:ext cx="23904" cy="383003"/>
            </a:xfrm>
            <a:custGeom>
              <a:avLst/>
              <a:gdLst/>
              <a:ahLst/>
              <a:cxnLst/>
              <a:rect l="l" t="t" r="r" b="b"/>
              <a:pathLst>
                <a:path w="715" h="11456" extrusionOk="0">
                  <a:moveTo>
                    <a:pt x="357" y="1"/>
                  </a:moveTo>
                  <a:cubicBezTo>
                    <a:pt x="143" y="1"/>
                    <a:pt x="0" y="144"/>
                    <a:pt x="0" y="358"/>
                  </a:cubicBezTo>
                  <a:lnTo>
                    <a:pt x="0" y="11098"/>
                  </a:lnTo>
                  <a:cubicBezTo>
                    <a:pt x="0" y="11313"/>
                    <a:pt x="143" y="11455"/>
                    <a:pt x="357" y="11455"/>
                  </a:cubicBezTo>
                  <a:cubicBezTo>
                    <a:pt x="572" y="11455"/>
                    <a:pt x="715" y="11313"/>
                    <a:pt x="715" y="11098"/>
                  </a:cubicBezTo>
                  <a:lnTo>
                    <a:pt x="715" y="358"/>
                  </a:lnTo>
                  <a:cubicBezTo>
                    <a:pt x="715" y="144"/>
                    <a:pt x="572"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7"/>
            <p:cNvSpPr/>
            <p:nvPr/>
          </p:nvSpPr>
          <p:spPr>
            <a:xfrm>
              <a:off x="8231990" y="3339757"/>
              <a:ext cx="23938" cy="383003"/>
            </a:xfrm>
            <a:custGeom>
              <a:avLst/>
              <a:gdLst/>
              <a:ahLst/>
              <a:cxnLst/>
              <a:rect l="l" t="t" r="r" b="b"/>
              <a:pathLst>
                <a:path w="716" h="11456" extrusionOk="0">
                  <a:moveTo>
                    <a:pt x="358" y="1"/>
                  </a:moveTo>
                  <a:cubicBezTo>
                    <a:pt x="144" y="1"/>
                    <a:pt x="1" y="144"/>
                    <a:pt x="1" y="358"/>
                  </a:cubicBezTo>
                  <a:lnTo>
                    <a:pt x="1" y="11098"/>
                  </a:lnTo>
                  <a:cubicBezTo>
                    <a:pt x="1" y="11313"/>
                    <a:pt x="144" y="11455"/>
                    <a:pt x="358" y="11455"/>
                  </a:cubicBezTo>
                  <a:cubicBezTo>
                    <a:pt x="549" y="11455"/>
                    <a:pt x="715" y="11313"/>
                    <a:pt x="715" y="11098"/>
                  </a:cubicBezTo>
                  <a:lnTo>
                    <a:pt x="715" y="358"/>
                  </a:lnTo>
                  <a:cubicBezTo>
                    <a:pt x="715" y="144"/>
                    <a:pt x="549"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7"/>
            <p:cNvSpPr/>
            <p:nvPr/>
          </p:nvSpPr>
          <p:spPr>
            <a:xfrm>
              <a:off x="8185819" y="3339757"/>
              <a:ext cx="23938" cy="383003"/>
            </a:xfrm>
            <a:custGeom>
              <a:avLst/>
              <a:gdLst/>
              <a:ahLst/>
              <a:cxnLst/>
              <a:rect l="l" t="t" r="r" b="b"/>
              <a:pathLst>
                <a:path w="716" h="11456" extrusionOk="0">
                  <a:moveTo>
                    <a:pt x="358" y="1"/>
                  </a:moveTo>
                  <a:cubicBezTo>
                    <a:pt x="143" y="1"/>
                    <a:pt x="1" y="144"/>
                    <a:pt x="1" y="358"/>
                  </a:cubicBezTo>
                  <a:lnTo>
                    <a:pt x="1" y="11098"/>
                  </a:lnTo>
                  <a:cubicBezTo>
                    <a:pt x="1" y="11313"/>
                    <a:pt x="143" y="11455"/>
                    <a:pt x="358" y="11455"/>
                  </a:cubicBezTo>
                  <a:cubicBezTo>
                    <a:pt x="572" y="11455"/>
                    <a:pt x="715" y="11313"/>
                    <a:pt x="715" y="11098"/>
                  </a:cubicBezTo>
                  <a:lnTo>
                    <a:pt x="715" y="358"/>
                  </a:lnTo>
                  <a:cubicBezTo>
                    <a:pt x="691" y="144"/>
                    <a:pt x="548"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7"/>
            <p:cNvSpPr/>
            <p:nvPr/>
          </p:nvSpPr>
          <p:spPr>
            <a:xfrm>
              <a:off x="8138847" y="3339757"/>
              <a:ext cx="23904" cy="383003"/>
            </a:xfrm>
            <a:custGeom>
              <a:avLst/>
              <a:gdLst/>
              <a:ahLst/>
              <a:cxnLst/>
              <a:rect l="l" t="t" r="r" b="b"/>
              <a:pathLst>
                <a:path w="715" h="11456" extrusionOk="0">
                  <a:moveTo>
                    <a:pt x="358" y="1"/>
                  </a:moveTo>
                  <a:cubicBezTo>
                    <a:pt x="143" y="1"/>
                    <a:pt x="1" y="144"/>
                    <a:pt x="1" y="358"/>
                  </a:cubicBezTo>
                  <a:lnTo>
                    <a:pt x="1" y="11098"/>
                  </a:lnTo>
                  <a:cubicBezTo>
                    <a:pt x="1" y="11313"/>
                    <a:pt x="143" y="11455"/>
                    <a:pt x="358" y="11455"/>
                  </a:cubicBezTo>
                  <a:cubicBezTo>
                    <a:pt x="572" y="11455"/>
                    <a:pt x="715" y="11313"/>
                    <a:pt x="715" y="11098"/>
                  </a:cubicBezTo>
                  <a:lnTo>
                    <a:pt x="715" y="358"/>
                  </a:lnTo>
                  <a:cubicBezTo>
                    <a:pt x="691" y="144"/>
                    <a:pt x="548"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7"/>
            <p:cNvSpPr/>
            <p:nvPr/>
          </p:nvSpPr>
          <p:spPr>
            <a:xfrm>
              <a:off x="8021030" y="3355704"/>
              <a:ext cx="93979" cy="351142"/>
            </a:xfrm>
            <a:custGeom>
              <a:avLst/>
              <a:gdLst/>
              <a:ahLst/>
              <a:cxnLst/>
              <a:rect l="l" t="t" r="r" b="b"/>
              <a:pathLst>
                <a:path w="2811" h="10503" extrusionOk="0">
                  <a:moveTo>
                    <a:pt x="357" y="0"/>
                  </a:moveTo>
                  <a:cubicBezTo>
                    <a:pt x="167" y="0"/>
                    <a:pt x="0" y="143"/>
                    <a:pt x="0" y="357"/>
                  </a:cubicBezTo>
                  <a:lnTo>
                    <a:pt x="0" y="10145"/>
                  </a:lnTo>
                  <a:cubicBezTo>
                    <a:pt x="0" y="10312"/>
                    <a:pt x="143" y="10502"/>
                    <a:pt x="357" y="10502"/>
                  </a:cubicBezTo>
                  <a:lnTo>
                    <a:pt x="2810" y="10502"/>
                  </a:lnTo>
                  <a:lnTo>
                    <a:pt x="2810" y="9073"/>
                  </a:lnTo>
                  <a:lnTo>
                    <a:pt x="1738" y="9073"/>
                  </a:lnTo>
                  <a:cubicBezTo>
                    <a:pt x="1572" y="9073"/>
                    <a:pt x="1381" y="8930"/>
                    <a:pt x="1381" y="8716"/>
                  </a:cubicBezTo>
                  <a:cubicBezTo>
                    <a:pt x="1381" y="8526"/>
                    <a:pt x="1548" y="8359"/>
                    <a:pt x="1738" y="8359"/>
                  </a:cubicBezTo>
                  <a:lnTo>
                    <a:pt x="2810" y="8359"/>
                  </a:lnTo>
                  <a:lnTo>
                    <a:pt x="2810" y="7644"/>
                  </a:lnTo>
                  <a:lnTo>
                    <a:pt x="1738" y="7644"/>
                  </a:lnTo>
                  <a:cubicBezTo>
                    <a:pt x="1572" y="7644"/>
                    <a:pt x="1381" y="7502"/>
                    <a:pt x="1381" y="7287"/>
                  </a:cubicBezTo>
                  <a:cubicBezTo>
                    <a:pt x="1381" y="7097"/>
                    <a:pt x="1548" y="6930"/>
                    <a:pt x="1738" y="6930"/>
                  </a:cubicBezTo>
                  <a:lnTo>
                    <a:pt x="2810" y="6930"/>
                  </a:lnTo>
                  <a:lnTo>
                    <a:pt x="2810" y="6216"/>
                  </a:lnTo>
                  <a:lnTo>
                    <a:pt x="1738" y="6216"/>
                  </a:lnTo>
                  <a:cubicBezTo>
                    <a:pt x="1572" y="6216"/>
                    <a:pt x="1381" y="6073"/>
                    <a:pt x="1381" y="5858"/>
                  </a:cubicBezTo>
                  <a:cubicBezTo>
                    <a:pt x="1381" y="5668"/>
                    <a:pt x="1548" y="5501"/>
                    <a:pt x="1738" y="5501"/>
                  </a:cubicBezTo>
                  <a:lnTo>
                    <a:pt x="2810" y="5501"/>
                  </a:lnTo>
                  <a:lnTo>
                    <a:pt x="2810" y="4787"/>
                  </a:lnTo>
                  <a:lnTo>
                    <a:pt x="1738" y="4787"/>
                  </a:lnTo>
                  <a:cubicBezTo>
                    <a:pt x="1572" y="4787"/>
                    <a:pt x="1381" y="4644"/>
                    <a:pt x="1381" y="4429"/>
                  </a:cubicBezTo>
                  <a:cubicBezTo>
                    <a:pt x="1381" y="4239"/>
                    <a:pt x="1548" y="4072"/>
                    <a:pt x="1738" y="4072"/>
                  </a:cubicBezTo>
                  <a:lnTo>
                    <a:pt x="2810" y="4072"/>
                  </a:lnTo>
                  <a:lnTo>
                    <a:pt x="2810" y="3358"/>
                  </a:lnTo>
                  <a:lnTo>
                    <a:pt x="1738" y="3358"/>
                  </a:lnTo>
                  <a:cubicBezTo>
                    <a:pt x="1572" y="3358"/>
                    <a:pt x="1381" y="3215"/>
                    <a:pt x="1381" y="3001"/>
                  </a:cubicBezTo>
                  <a:cubicBezTo>
                    <a:pt x="1381" y="2810"/>
                    <a:pt x="1548" y="2643"/>
                    <a:pt x="1738" y="2643"/>
                  </a:cubicBezTo>
                  <a:lnTo>
                    <a:pt x="2810" y="2643"/>
                  </a:lnTo>
                  <a:lnTo>
                    <a:pt x="2810" y="2072"/>
                  </a:lnTo>
                  <a:lnTo>
                    <a:pt x="1738" y="2072"/>
                  </a:lnTo>
                  <a:cubicBezTo>
                    <a:pt x="1572" y="2072"/>
                    <a:pt x="1381" y="1929"/>
                    <a:pt x="1381" y="1715"/>
                  </a:cubicBezTo>
                  <a:cubicBezTo>
                    <a:pt x="1381" y="1548"/>
                    <a:pt x="1548" y="1357"/>
                    <a:pt x="1738" y="1357"/>
                  </a:cubicBezTo>
                  <a:lnTo>
                    <a:pt x="2810" y="1357"/>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7"/>
            <p:cNvSpPr/>
            <p:nvPr/>
          </p:nvSpPr>
          <p:spPr>
            <a:xfrm>
              <a:off x="8325935" y="3355704"/>
              <a:ext cx="94012" cy="351142"/>
            </a:xfrm>
            <a:custGeom>
              <a:avLst/>
              <a:gdLst/>
              <a:ahLst/>
              <a:cxnLst/>
              <a:rect l="l" t="t" r="r" b="b"/>
              <a:pathLst>
                <a:path w="2812" h="10503" extrusionOk="0">
                  <a:moveTo>
                    <a:pt x="1049" y="2762"/>
                  </a:moveTo>
                  <a:cubicBezTo>
                    <a:pt x="1263" y="2762"/>
                    <a:pt x="1406" y="2905"/>
                    <a:pt x="1406" y="3120"/>
                  </a:cubicBezTo>
                  <a:cubicBezTo>
                    <a:pt x="1406" y="3334"/>
                    <a:pt x="1239" y="3477"/>
                    <a:pt x="1049" y="3477"/>
                  </a:cubicBezTo>
                  <a:cubicBezTo>
                    <a:pt x="882" y="3477"/>
                    <a:pt x="692" y="3334"/>
                    <a:pt x="692" y="3120"/>
                  </a:cubicBezTo>
                  <a:cubicBezTo>
                    <a:pt x="692" y="2905"/>
                    <a:pt x="834" y="2762"/>
                    <a:pt x="1049" y="2762"/>
                  </a:cubicBezTo>
                  <a:close/>
                  <a:moveTo>
                    <a:pt x="1049" y="4168"/>
                  </a:moveTo>
                  <a:cubicBezTo>
                    <a:pt x="1263" y="4168"/>
                    <a:pt x="1406" y="4310"/>
                    <a:pt x="1406" y="4525"/>
                  </a:cubicBezTo>
                  <a:cubicBezTo>
                    <a:pt x="1406" y="4715"/>
                    <a:pt x="1239" y="4882"/>
                    <a:pt x="1049" y="4882"/>
                  </a:cubicBezTo>
                  <a:cubicBezTo>
                    <a:pt x="882" y="4882"/>
                    <a:pt x="692" y="4715"/>
                    <a:pt x="692" y="4525"/>
                  </a:cubicBezTo>
                  <a:cubicBezTo>
                    <a:pt x="692" y="4334"/>
                    <a:pt x="834" y="4168"/>
                    <a:pt x="1049" y="4168"/>
                  </a:cubicBezTo>
                  <a:close/>
                  <a:moveTo>
                    <a:pt x="1049" y="5549"/>
                  </a:moveTo>
                  <a:cubicBezTo>
                    <a:pt x="1263" y="5549"/>
                    <a:pt x="1406" y="5715"/>
                    <a:pt x="1406" y="5906"/>
                  </a:cubicBezTo>
                  <a:cubicBezTo>
                    <a:pt x="1406" y="6120"/>
                    <a:pt x="1239" y="6263"/>
                    <a:pt x="1049" y="6263"/>
                  </a:cubicBezTo>
                  <a:cubicBezTo>
                    <a:pt x="882" y="6263"/>
                    <a:pt x="692" y="6120"/>
                    <a:pt x="692" y="5906"/>
                  </a:cubicBezTo>
                  <a:cubicBezTo>
                    <a:pt x="692" y="5739"/>
                    <a:pt x="834" y="5549"/>
                    <a:pt x="1049" y="5549"/>
                  </a:cubicBezTo>
                  <a:close/>
                  <a:moveTo>
                    <a:pt x="1049" y="6954"/>
                  </a:moveTo>
                  <a:cubicBezTo>
                    <a:pt x="1263" y="6954"/>
                    <a:pt x="1406" y="7097"/>
                    <a:pt x="1406" y="7311"/>
                  </a:cubicBezTo>
                  <a:cubicBezTo>
                    <a:pt x="1406" y="7525"/>
                    <a:pt x="1239" y="7668"/>
                    <a:pt x="1049" y="7668"/>
                  </a:cubicBezTo>
                  <a:cubicBezTo>
                    <a:pt x="882" y="7668"/>
                    <a:pt x="692" y="7525"/>
                    <a:pt x="692" y="7311"/>
                  </a:cubicBezTo>
                  <a:cubicBezTo>
                    <a:pt x="692" y="7097"/>
                    <a:pt x="834" y="6954"/>
                    <a:pt x="1049" y="6954"/>
                  </a:cubicBezTo>
                  <a:close/>
                  <a:moveTo>
                    <a:pt x="1" y="0"/>
                  </a:moveTo>
                  <a:lnTo>
                    <a:pt x="1" y="10502"/>
                  </a:lnTo>
                  <a:lnTo>
                    <a:pt x="2454" y="10502"/>
                  </a:lnTo>
                  <a:cubicBezTo>
                    <a:pt x="2621" y="10502"/>
                    <a:pt x="2811" y="10359"/>
                    <a:pt x="2811" y="10145"/>
                  </a:cubicBezTo>
                  <a:lnTo>
                    <a:pt x="2811" y="357"/>
                  </a:lnTo>
                  <a:cubicBezTo>
                    <a:pt x="2811" y="143"/>
                    <a:pt x="2621" y="0"/>
                    <a:pt x="2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 name="Google Shape;761;p47"/>
          <p:cNvGrpSpPr/>
          <p:nvPr/>
        </p:nvGrpSpPr>
        <p:grpSpPr>
          <a:xfrm>
            <a:off x="8034537" y="2706646"/>
            <a:ext cx="373441" cy="396677"/>
            <a:chOff x="8034537" y="2706646"/>
            <a:chExt cx="373441" cy="396677"/>
          </a:xfrm>
        </p:grpSpPr>
        <p:sp>
          <p:nvSpPr>
            <p:cNvPr id="762" name="Google Shape;762;p47"/>
            <p:cNvSpPr/>
            <p:nvPr/>
          </p:nvSpPr>
          <p:spPr>
            <a:xfrm>
              <a:off x="8034537" y="2870030"/>
              <a:ext cx="117883" cy="164020"/>
            </a:xfrm>
            <a:custGeom>
              <a:avLst/>
              <a:gdLst/>
              <a:ahLst/>
              <a:cxnLst/>
              <a:rect l="l" t="t" r="r" b="b"/>
              <a:pathLst>
                <a:path w="3526" h="4906" extrusionOk="0">
                  <a:moveTo>
                    <a:pt x="358" y="0"/>
                  </a:moveTo>
                  <a:cubicBezTo>
                    <a:pt x="191" y="0"/>
                    <a:pt x="1" y="143"/>
                    <a:pt x="1" y="334"/>
                  </a:cubicBezTo>
                  <a:lnTo>
                    <a:pt x="1" y="3620"/>
                  </a:lnTo>
                  <a:cubicBezTo>
                    <a:pt x="1" y="4334"/>
                    <a:pt x="572" y="4906"/>
                    <a:pt x="1287" y="4906"/>
                  </a:cubicBezTo>
                  <a:lnTo>
                    <a:pt x="2097" y="4906"/>
                  </a:lnTo>
                  <a:lnTo>
                    <a:pt x="2097" y="4215"/>
                  </a:lnTo>
                  <a:lnTo>
                    <a:pt x="1287" y="4215"/>
                  </a:lnTo>
                  <a:cubicBezTo>
                    <a:pt x="953" y="4215"/>
                    <a:pt x="715" y="3953"/>
                    <a:pt x="715" y="3620"/>
                  </a:cubicBezTo>
                  <a:lnTo>
                    <a:pt x="715" y="691"/>
                  </a:lnTo>
                  <a:lnTo>
                    <a:pt x="3168" y="691"/>
                  </a:lnTo>
                  <a:cubicBezTo>
                    <a:pt x="3335" y="691"/>
                    <a:pt x="3525" y="548"/>
                    <a:pt x="3525" y="334"/>
                  </a:cubicBezTo>
                  <a:cubicBezTo>
                    <a:pt x="3525" y="167"/>
                    <a:pt x="3359" y="0"/>
                    <a:pt x="3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47"/>
            <p:cNvSpPr/>
            <p:nvPr/>
          </p:nvSpPr>
          <p:spPr>
            <a:xfrm>
              <a:off x="8057639" y="2706646"/>
              <a:ext cx="279496" cy="186754"/>
            </a:xfrm>
            <a:custGeom>
              <a:avLst/>
              <a:gdLst/>
              <a:ahLst/>
              <a:cxnLst/>
              <a:rect l="l" t="t" r="r" b="b"/>
              <a:pathLst>
                <a:path w="8360" h="5586" extrusionOk="0">
                  <a:moveTo>
                    <a:pt x="8018" y="1"/>
                  </a:moveTo>
                  <a:cubicBezTo>
                    <a:pt x="7957" y="1"/>
                    <a:pt x="7895" y="17"/>
                    <a:pt x="7835" y="53"/>
                  </a:cubicBezTo>
                  <a:cubicBezTo>
                    <a:pt x="6526" y="910"/>
                    <a:pt x="5144" y="1387"/>
                    <a:pt x="3954" y="1387"/>
                  </a:cubicBezTo>
                  <a:lnTo>
                    <a:pt x="2787" y="1387"/>
                  </a:lnTo>
                  <a:cubicBezTo>
                    <a:pt x="1239" y="1387"/>
                    <a:pt x="0" y="2649"/>
                    <a:pt x="0" y="4197"/>
                  </a:cubicBezTo>
                  <a:cubicBezTo>
                    <a:pt x="1231" y="4205"/>
                    <a:pt x="1903" y="4207"/>
                    <a:pt x="2311" y="4207"/>
                  </a:cubicBezTo>
                  <a:cubicBezTo>
                    <a:pt x="3128" y="4207"/>
                    <a:pt x="2890" y="4197"/>
                    <a:pt x="3954" y="4197"/>
                  </a:cubicBezTo>
                  <a:cubicBezTo>
                    <a:pt x="5144" y="4197"/>
                    <a:pt x="6526" y="4673"/>
                    <a:pt x="7835" y="5530"/>
                  </a:cubicBezTo>
                  <a:cubicBezTo>
                    <a:pt x="7898" y="5568"/>
                    <a:pt x="7965" y="5586"/>
                    <a:pt x="8028" y="5586"/>
                  </a:cubicBezTo>
                  <a:cubicBezTo>
                    <a:pt x="8205" y="5586"/>
                    <a:pt x="8359" y="5448"/>
                    <a:pt x="8359" y="5221"/>
                  </a:cubicBezTo>
                  <a:lnTo>
                    <a:pt x="8359" y="363"/>
                  </a:lnTo>
                  <a:cubicBezTo>
                    <a:pt x="8359" y="148"/>
                    <a:pt x="8199" y="1"/>
                    <a:pt x="8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7"/>
            <p:cNvSpPr/>
            <p:nvPr/>
          </p:nvSpPr>
          <p:spPr>
            <a:xfrm>
              <a:off x="8089500" y="2894704"/>
              <a:ext cx="318478" cy="208619"/>
            </a:xfrm>
            <a:custGeom>
              <a:avLst/>
              <a:gdLst/>
              <a:ahLst/>
              <a:cxnLst/>
              <a:rect l="l" t="t" r="r" b="b"/>
              <a:pathLst>
                <a:path w="9526" h="6240" extrusionOk="0">
                  <a:moveTo>
                    <a:pt x="2882" y="0"/>
                  </a:moveTo>
                  <a:cubicBezTo>
                    <a:pt x="2429" y="0"/>
                    <a:pt x="2048" y="286"/>
                    <a:pt x="1905" y="691"/>
                  </a:cubicBezTo>
                  <a:lnTo>
                    <a:pt x="0" y="691"/>
                  </a:lnTo>
                  <a:cubicBezTo>
                    <a:pt x="476" y="1096"/>
                    <a:pt x="1072" y="1358"/>
                    <a:pt x="1715" y="1358"/>
                  </a:cubicBezTo>
                  <a:lnTo>
                    <a:pt x="3858" y="1358"/>
                  </a:lnTo>
                  <a:cubicBezTo>
                    <a:pt x="4096" y="691"/>
                    <a:pt x="3596" y="0"/>
                    <a:pt x="2882" y="0"/>
                  </a:cubicBezTo>
                  <a:close/>
                  <a:moveTo>
                    <a:pt x="5644" y="3454"/>
                  </a:moveTo>
                  <a:cubicBezTo>
                    <a:pt x="5835" y="3454"/>
                    <a:pt x="6001" y="3596"/>
                    <a:pt x="6001" y="3811"/>
                  </a:cubicBezTo>
                  <a:cubicBezTo>
                    <a:pt x="6001" y="4025"/>
                    <a:pt x="5858" y="4168"/>
                    <a:pt x="5644" y="4168"/>
                  </a:cubicBezTo>
                  <a:lnTo>
                    <a:pt x="4263" y="4168"/>
                  </a:lnTo>
                  <a:cubicBezTo>
                    <a:pt x="4072" y="4168"/>
                    <a:pt x="3906" y="4025"/>
                    <a:pt x="3906" y="3811"/>
                  </a:cubicBezTo>
                  <a:cubicBezTo>
                    <a:pt x="3906" y="3620"/>
                    <a:pt x="4049" y="3454"/>
                    <a:pt x="4263" y="3454"/>
                  </a:cubicBezTo>
                  <a:close/>
                  <a:moveTo>
                    <a:pt x="4977" y="1358"/>
                  </a:moveTo>
                  <a:cubicBezTo>
                    <a:pt x="4787" y="1358"/>
                    <a:pt x="4596" y="1525"/>
                    <a:pt x="4596" y="1715"/>
                  </a:cubicBezTo>
                  <a:lnTo>
                    <a:pt x="4596" y="2072"/>
                  </a:lnTo>
                  <a:lnTo>
                    <a:pt x="2167" y="2072"/>
                  </a:lnTo>
                  <a:cubicBezTo>
                    <a:pt x="2072" y="2072"/>
                    <a:pt x="1977" y="2120"/>
                    <a:pt x="1929" y="2168"/>
                  </a:cubicBezTo>
                  <a:lnTo>
                    <a:pt x="1238" y="2858"/>
                  </a:lnTo>
                  <a:cubicBezTo>
                    <a:pt x="1191" y="2906"/>
                    <a:pt x="1167" y="3001"/>
                    <a:pt x="1167" y="3096"/>
                  </a:cubicBezTo>
                  <a:lnTo>
                    <a:pt x="1167" y="5525"/>
                  </a:lnTo>
                  <a:lnTo>
                    <a:pt x="810" y="5525"/>
                  </a:lnTo>
                  <a:cubicBezTo>
                    <a:pt x="619" y="5525"/>
                    <a:pt x="429" y="5692"/>
                    <a:pt x="429" y="5883"/>
                  </a:cubicBezTo>
                  <a:cubicBezTo>
                    <a:pt x="429" y="6073"/>
                    <a:pt x="595" y="6240"/>
                    <a:pt x="810" y="6240"/>
                  </a:cubicBezTo>
                  <a:lnTo>
                    <a:pt x="9169" y="6240"/>
                  </a:lnTo>
                  <a:cubicBezTo>
                    <a:pt x="9335" y="6240"/>
                    <a:pt x="9526" y="6097"/>
                    <a:pt x="9526" y="5883"/>
                  </a:cubicBezTo>
                  <a:cubicBezTo>
                    <a:pt x="9502" y="5740"/>
                    <a:pt x="9335" y="5573"/>
                    <a:pt x="9145" y="5573"/>
                  </a:cubicBezTo>
                  <a:lnTo>
                    <a:pt x="8764" y="5573"/>
                  </a:lnTo>
                  <a:lnTo>
                    <a:pt x="8764" y="3120"/>
                  </a:lnTo>
                  <a:cubicBezTo>
                    <a:pt x="8764" y="3025"/>
                    <a:pt x="8740" y="2953"/>
                    <a:pt x="8692" y="2882"/>
                  </a:cubicBezTo>
                  <a:lnTo>
                    <a:pt x="8002" y="2168"/>
                  </a:lnTo>
                  <a:cubicBezTo>
                    <a:pt x="7954" y="2120"/>
                    <a:pt x="7859" y="2072"/>
                    <a:pt x="7764" y="2072"/>
                  </a:cubicBezTo>
                  <a:lnTo>
                    <a:pt x="5335" y="2072"/>
                  </a:lnTo>
                  <a:lnTo>
                    <a:pt x="5335" y="1715"/>
                  </a:lnTo>
                  <a:cubicBezTo>
                    <a:pt x="5335" y="1548"/>
                    <a:pt x="5168" y="1358"/>
                    <a:pt x="4977" y="1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 name="Google Shape;765;p47"/>
          <p:cNvGrpSpPr/>
          <p:nvPr/>
        </p:nvGrpSpPr>
        <p:grpSpPr>
          <a:xfrm>
            <a:off x="7262246" y="3954514"/>
            <a:ext cx="293036" cy="399084"/>
            <a:chOff x="7262246" y="3954514"/>
            <a:chExt cx="293036" cy="399084"/>
          </a:xfrm>
        </p:grpSpPr>
        <p:sp>
          <p:nvSpPr>
            <p:cNvPr id="766" name="Google Shape;766;p47"/>
            <p:cNvSpPr/>
            <p:nvPr/>
          </p:nvSpPr>
          <p:spPr>
            <a:xfrm>
              <a:off x="7443785" y="3954514"/>
              <a:ext cx="111497" cy="94681"/>
            </a:xfrm>
            <a:custGeom>
              <a:avLst/>
              <a:gdLst/>
              <a:ahLst/>
              <a:cxnLst/>
              <a:rect l="l" t="t" r="r" b="b"/>
              <a:pathLst>
                <a:path w="3335" h="2832" extrusionOk="0">
                  <a:moveTo>
                    <a:pt x="1741" y="0"/>
                  </a:moveTo>
                  <a:cubicBezTo>
                    <a:pt x="1270" y="0"/>
                    <a:pt x="798" y="229"/>
                    <a:pt x="524" y="712"/>
                  </a:cubicBezTo>
                  <a:cubicBezTo>
                    <a:pt x="1" y="1664"/>
                    <a:pt x="667" y="2831"/>
                    <a:pt x="1739" y="2831"/>
                  </a:cubicBezTo>
                  <a:cubicBezTo>
                    <a:pt x="2668" y="2831"/>
                    <a:pt x="3335" y="1926"/>
                    <a:pt x="3120" y="1045"/>
                  </a:cubicBezTo>
                  <a:cubicBezTo>
                    <a:pt x="2934" y="367"/>
                    <a:pt x="2339" y="0"/>
                    <a:pt x="1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7"/>
            <p:cNvSpPr/>
            <p:nvPr/>
          </p:nvSpPr>
          <p:spPr>
            <a:xfrm>
              <a:off x="7325935" y="4046754"/>
              <a:ext cx="215004" cy="306843"/>
            </a:xfrm>
            <a:custGeom>
              <a:avLst/>
              <a:gdLst/>
              <a:ahLst/>
              <a:cxnLst/>
              <a:rect l="l" t="t" r="r" b="b"/>
              <a:pathLst>
                <a:path w="6431" h="9178" extrusionOk="0">
                  <a:moveTo>
                    <a:pt x="1335" y="1"/>
                  </a:moveTo>
                  <a:cubicBezTo>
                    <a:pt x="977" y="406"/>
                    <a:pt x="501" y="668"/>
                    <a:pt x="1" y="763"/>
                  </a:cubicBezTo>
                  <a:lnTo>
                    <a:pt x="3716" y="8407"/>
                  </a:lnTo>
                  <a:cubicBezTo>
                    <a:pt x="3946" y="8900"/>
                    <a:pt x="4425" y="9177"/>
                    <a:pt x="4919" y="9177"/>
                  </a:cubicBezTo>
                  <a:cubicBezTo>
                    <a:pt x="5141" y="9177"/>
                    <a:pt x="5366" y="9121"/>
                    <a:pt x="5574" y="9003"/>
                  </a:cubicBezTo>
                  <a:cubicBezTo>
                    <a:pt x="6217" y="8645"/>
                    <a:pt x="6431" y="7741"/>
                    <a:pt x="6026" y="7121"/>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7"/>
            <p:cNvSpPr/>
            <p:nvPr/>
          </p:nvSpPr>
          <p:spPr>
            <a:xfrm>
              <a:off x="7262246" y="3955082"/>
              <a:ext cx="112300" cy="94112"/>
            </a:xfrm>
            <a:custGeom>
              <a:avLst/>
              <a:gdLst/>
              <a:ahLst/>
              <a:cxnLst/>
              <a:rect l="l" t="t" r="r" b="b"/>
              <a:pathLst>
                <a:path w="3359" h="2815" extrusionOk="0">
                  <a:moveTo>
                    <a:pt x="1622" y="1"/>
                  </a:moveTo>
                  <a:cubicBezTo>
                    <a:pt x="1023" y="1"/>
                    <a:pt x="426" y="361"/>
                    <a:pt x="239" y="1028"/>
                  </a:cubicBezTo>
                  <a:cubicBezTo>
                    <a:pt x="1" y="1909"/>
                    <a:pt x="691" y="2814"/>
                    <a:pt x="1620" y="2814"/>
                  </a:cubicBezTo>
                  <a:cubicBezTo>
                    <a:pt x="2692" y="2814"/>
                    <a:pt x="3359" y="1624"/>
                    <a:pt x="2835" y="695"/>
                  </a:cubicBezTo>
                  <a:cubicBezTo>
                    <a:pt x="2562" y="223"/>
                    <a:pt x="2092" y="1"/>
                    <a:pt x="1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7"/>
            <p:cNvSpPr/>
            <p:nvPr/>
          </p:nvSpPr>
          <p:spPr>
            <a:xfrm>
              <a:off x="7422288" y="4046754"/>
              <a:ext cx="70108" cy="93210"/>
            </a:xfrm>
            <a:custGeom>
              <a:avLst/>
              <a:gdLst/>
              <a:ahLst/>
              <a:cxnLst/>
              <a:rect l="l" t="t" r="r" b="b"/>
              <a:pathLst>
                <a:path w="2097" h="2788" extrusionOk="0">
                  <a:moveTo>
                    <a:pt x="739" y="1"/>
                  </a:moveTo>
                  <a:lnTo>
                    <a:pt x="1" y="1144"/>
                  </a:lnTo>
                  <a:lnTo>
                    <a:pt x="1120" y="2787"/>
                  </a:lnTo>
                  <a:lnTo>
                    <a:pt x="2096" y="763"/>
                  </a:lnTo>
                  <a:cubicBezTo>
                    <a:pt x="1548" y="691"/>
                    <a:pt x="1120" y="430"/>
                    <a:pt x="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7"/>
            <p:cNvSpPr/>
            <p:nvPr/>
          </p:nvSpPr>
          <p:spPr>
            <a:xfrm>
              <a:off x="7277391" y="4186101"/>
              <a:ext cx="118652" cy="166694"/>
            </a:xfrm>
            <a:custGeom>
              <a:avLst/>
              <a:gdLst/>
              <a:ahLst/>
              <a:cxnLst/>
              <a:rect l="l" t="t" r="r" b="b"/>
              <a:pathLst>
                <a:path w="3549" h="4986" extrusionOk="0">
                  <a:moveTo>
                    <a:pt x="2358" y="0"/>
                  </a:moveTo>
                  <a:lnTo>
                    <a:pt x="405" y="2930"/>
                  </a:lnTo>
                  <a:cubicBezTo>
                    <a:pt x="0" y="3549"/>
                    <a:pt x="215" y="4454"/>
                    <a:pt x="858" y="4811"/>
                  </a:cubicBezTo>
                  <a:cubicBezTo>
                    <a:pt x="1065" y="4929"/>
                    <a:pt x="1290" y="4986"/>
                    <a:pt x="1513" y="4986"/>
                  </a:cubicBezTo>
                  <a:cubicBezTo>
                    <a:pt x="2006" y="4986"/>
                    <a:pt x="2485" y="4708"/>
                    <a:pt x="2715" y="4216"/>
                  </a:cubicBezTo>
                  <a:lnTo>
                    <a:pt x="3549" y="2453"/>
                  </a:lnTo>
                  <a:lnTo>
                    <a:pt x="23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7"/>
            <p:cNvSpPr/>
            <p:nvPr/>
          </p:nvSpPr>
          <p:spPr>
            <a:xfrm>
              <a:off x="7325935" y="4046754"/>
              <a:ext cx="215004" cy="306843"/>
            </a:xfrm>
            <a:custGeom>
              <a:avLst/>
              <a:gdLst/>
              <a:ahLst/>
              <a:cxnLst/>
              <a:rect l="l" t="t" r="r" b="b"/>
              <a:pathLst>
                <a:path w="6431" h="9178" extrusionOk="0">
                  <a:moveTo>
                    <a:pt x="1335" y="1"/>
                  </a:moveTo>
                  <a:cubicBezTo>
                    <a:pt x="977" y="406"/>
                    <a:pt x="501" y="668"/>
                    <a:pt x="1" y="763"/>
                  </a:cubicBezTo>
                  <a:lnTo>
                    <a:pt x="3716" y="8407"/>
                  </a:lnTo>
                  <a:cubicBezTo>
                    <a:pt x="3946" y="8900"/>
                    <a:pt x="4425" y="9177"/>
                    <a:pt x="4919" y="9177"/>
                  </a:cubicBezTo>
                  <a:cubicBezTo>
                    <a:pt x="5141" y="9177"/>
                    <a:pt x="5366" y="9121"/>
                    <a:pt x="5574" y="9003"/>
                  </a:cubicBezTo>
                  <a:cubicBezTo>
                    <a:pt x="6217" y="8645"/>
                    <a:pt x="6431" y="7741"/>
                    <a:pt x="6026" y="7121"/>
                  </a:cubicBezTo>
                  <a:lnTo>
                    <a:pt x="1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47"/>
          <p:cNvGrpSpPr/>
          <p:nvPr/>
        </p:nvGrpSpPr>
        <p:grpSpPr>
          <a:xfrm>
            <a:off x="7280567" y="2707615"/>
            <a:ext cx="256394" cy="398114"/>
            <a:chOff x="7280567" y="2707615"/>
            <a:chExt cx="256394" cy="398114"/>
          </a:xfrm>
        </p:grpSpPr>
        <p:sp>
          <p:nvSpPr>
            <p:cNvPr id="773" name="Google Shape;773;p47"/>
            <p:cNvSpPr/>
            <p:nvPr/>
          </p:nvSpPr>
          <p:spPr>
            <a:xfrm>
              <a:off x="7281370" y="2708384"/>
              <a:ext cx="255591" cy="397345"/>
            </a:xfrm>
            <a:custGeom>
              <a:avLst/>
              <a:gdLst/>
              <a:ahLst/>
              <a:cxnLst/>
              <a:rect l="l" t="t" r="r" b="b"/>
              <a:pathLst>
                <a:path w="7645" h="11885" extrusionOk="0">
                  <a:moveTo>
                    <a:pt x="3811" y="1382"/>
                  </a:moveTo>
                  <a:cubicBezTo>
                    <a:pt x="4763" y="1382"/>
                    <a:pt x="5573" y="2144"/>
                    <a:pt x="5573" y="3121"/>
                  </a:cubicBezTo>
                  <a:cubicBezTo>
                    <a:pt x="5573" y="4145"/>
                    <a:pt x="4763" y="4883"/>
                    <a:pt x="3811" y="4883"/>
                  </a:cubicBezTo>
                  <a:cubicBezTo>
                    <a:pt x="2858" y="4883"/>
                    <a:pt x="2048" y="4097"/>
                    <a:pt x="2048" y="3121"/>
                  </a:cubicBezTo>
                  <a:cubicBezTo>
                    <a:pt x="2072" y="2120"/>
                    <a:pt x="2882" y="1382"/>
                    <a:pt x="3811" y="1382"/>
                  </a:cubicBezTo>
                  <a:close/>
                  <a:moveTo>
                    <a:pt x="3811" y="5573"/>
                  </a:moveTo>
                  <a:cubicBezTo>
                    <a:pt x="5144" y="5573"/>
                    <a:pt x="6240" y="6669"/>
                    <a:pt x="6240" y="8003"/>
                  </a:cubicBezTo>
                  <a:cubicBezTo>
                    <a:pt x="6240" y="9408"/>
                    <a:pt x="5144" y="10479"/>
                    <a:pt x="3811" y="10479"/>
                  </a:cubicBezTo>
                  <a:cubicBezTo>
                    <a:pt x="2477" y="10479"/>
                    <a:pt x="1358" y="9384"/>
                    <a:pt x="1358" y="8050"/>
                  </a:cubicBezTo>
                  <a:cubicBezTo>
                    <a:pt x="1358" y="6645"/>
                    <a:pt x="2501" y="5573"/>
                    <a:pt x="3811" y="5573"/>
                  </a:cubicBezTo>
                  <a:close/>
                  <a:moveTo>
                    <a:pt x="2072" y="1"/>
                  </a:moveTo>
                  <a:lnTo>
                    <a:pt x="2072" y="1287"/>
                  </a:lnTo>
                  <a:cubicBezTo>
                    <a:pt x="2072" y="1739"/>
                    <a:pt x="1715" y="2097"/>
                    <a:pt x="1286" y="2097"/>
                  </a:cubicBezTo>
                  <a:lnTo>
                    <a:pt x="0" y="2097"/>
                  </a:lnTo>
                  <a:lnTo>
                    <a:pt x="0" y="9789"/>
                  </a:lnTo>
                  <a:lnTo>
                    <a:pt x="1286" y="9789"/>
                  </a:lnTo>
                  <a:cubicBezTo>
                    <a:pt x="1715" y="9789"/>
                    <a:pt x="2072" y="10146"/>
                    <a:pt x="2072" y="10598"/>
                  </a:cubicBezTo>
                  <a:lnTo>
                    <a:pt x="2072" y="11884"/>
                  </a:lnTo>
                  <a:lnTo>
                    <a:pt x="5573" y="11884"/>
                  </a:lnTo>
                  <a:lnTo>
                    <a:pt x="5573" y="10598"/>
                  </a:lnTo>
                  <a:cubicBezTo>
                    <a:pt x="5573" y="10146"/>
                    <a:pt x="5930" y="9789"/>
                    <a:pt x="6359" y="9789"/>
                  </a:cubicBezTo>
                  <a:lnTo>
                    <a:pt x="7645" y="9789"/>
                  </a:lnTo>
                  <a:lnTo>
                    <a:pt x="7645" y="9765"/>
                  </a:lnTo>
                  <a:lnTo>
                    <a:pt x="7645" y="2097"/>
                  </a:lnTo>
                  <a:lnTo>
                    <a:pt x="6359" y="2097"/>
                  </a:lnTo>
                  <a:cubicBezTo>
                    <a:pt x="5930" y="2097"/>
                    <a:pt x="5573" y="1739"/>
                    <a:pt x="5573" y="1287"/>
                  </a:cubicBezTo>
                  <a:lnTo>
                    <a:pt x="5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7"/>
            <p:cNvSpPr/>
            <p:nvPr/>
          </p:nvSpPr>
          <p:spPr>
            <a:xfrm>
              <a:off x="7489955" y="2707615"/>
              <a:ext cx="47006" cy="46204"/>
            </a:xfrm>
            <a:custGeom>
              <a:avLst/>
              <a:gdLst/>
              <a:ahLst/>
              <a:cxnLst/>
              <a:rect l="l" t="t" r="r" b="b"/>
              <a:pathLst>
                <a:path w="1406" h="1382" extrusionOk="0">
                  <a:moveTo>
                    <a:pt x="1" y="0"/>
                  </a:moveTo>
                  <a:lnTo>
                    <a:pt x="1" y="1286"/>
                  </a:lnTo>
                  <a:cubicBezTo>
                    <a:pt x="1" y="1334"/>
                    <a:pt x="72" y="1381"/>
                    <a:pt x="120" y="1381"/>
                  </a:cubicBezTo>
                  <a:lnTo>
                    <a:pt x="1406" y="1381"/>
                  </a:lnTo>
                  <a:lnTo>
                    <a:pt x="1406" y="1286"/>
                  </a:lnTo>
                  <a:cubicBezTo>
                    <a:pt x="1406" y="572"/>
                    <a:pt x="834"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7"/>
            <p:cNvSpPr/>
            <p:nvPr/>
          </p:nvSpPr>
          <p:spPr>
            <a:xfrm>
              <a:off x="7373710" y="2776854"/>
              <a:ext cx="70108" cy="70910"/>
            </a:xfrm>
            <a:custGeom>
              <a:avLst/>
              <a:gdLst/>
              <a:ahLst/>
              <a:cxnLst/>
              <a:rect l="l" t="t" r="r" b="b"/>
              <a:pathLst>
                <a:path w="2097" h="2121" extrusionOk="0">
                  <a:moveTo>
                    <a:pt x="1049" y="715"/>
                  </a:moveTo>
                  <a:cubicBezTo>
                    <a:pt x="1215" y="715"/>
                    <a:pt x="1406" y="882"/>
                    <a:pt x="1406" y="1073"/>
                  </a:cubicBezTo>
                  <a:cubicBezTo>
                    <a:pt x="1406" y="1287"/>
                    <a:pt x="1263" y="1430"/>
                    <a:pt x="1049" y="1430"/>
                  </a:cubicBezTo>
                  <a:cubicBezTo>
                    <a:pt x="858" y="1430"/>
                    <a:pt x="691" y="1287"/>
                    <a:pt x="691" y="1073"/>
                  </a:cubicBezTo>
                  <a:cubicBezTo>
                    <a:pt x="715" y="882"/>
                    <a:pt x="858" y="715"/>
                    <a:pt x="1049" y="715"/>
                  </a:cubicBezTo>
                  <a:close/>
                  <a:moveTo>
                    <a:pt x="1049" y="1"/>
                  </a:moveTo>
                  <a:cubicBezTo>
                    <a:pt x="477" y="1"/>
                    <a:pt x="1" y="453"/>
                    <a:pt x="1" y="1073"/>
                  </a:cubicBezTo>
                  <a:cubicBezTo>
                    <a:pt x="1" y="1644"/>
                    <a:pt x="477" y="2120"/>
                    <a:pt x="1049" y="2120"/>
                  </a:cubicBezTo>
                  <a:cubicBezTo>
                    <a:pt x="1620" y="2120"/>
                    <a:pt x="2097" y="1644"/>
                    <a:pt x="2097" y="1073"/>
                  </a:cubicBezTo>
                  <a:cubicBezTo>
                    <a:pt x="2097" y="477"/>
                    <a:pt x="1620"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7"/>
            <p:cNvSpPr/>
            <p:nvPr/>
          </p:nvSpPr>
          <p:spPr>
            <a:xfrm>
              <a:off x="7349840" y="2918574"/>
              <a:ext cx="117850" cy="117081"/>
            </a:xfrm>
            <a:custGeom>
              <a:avLst/>
              <a:gdLst/>
              <a:ahLst/>
              <a:cxnLst/>
              <a:rect l="l" t="t" r="r" b="b"/>
              <a:pathLst>
                <a:path w="3525" h="3502" extrusionOk="0">
                  <a:moveTo>
                    <a:pt x="1763" y="1358"/>
                  </a:moveTo>
                  <a:cubicBezTo>
                    <a:pt x="1977" y="1358"/>
                    <a:pt x="2120" y="1525"/>
                    <a:pt x="2120" y="1716"/>
                  </a:cubicBezTo>
                  <a:cubicBezTo>
                    <a:pt x="2120" y="1930"/>
                    <a:pt x="1977" y="2073"/>
                    <a:pt x="1763" y="2073"/>
                  </a:cubicBezTo>
                  <a:cubicBezTo>
                    <a:pt x="1572" y="2073"/>
                    <a:pt x="1405" y="1930"/>
                    <a:pt x="1405" y="1716"/>
                  </a:cubicBezTo>
                  <a:cubicBezTo>
                    <a:pt x="1405" y="1549"/>
                    <a:pt x="1548" y="1358"/>
                    <a:pt x="1763" y="1358"/>
                  </a:cubicBezTo>
                  <a:close/>
                  <a:moveTo>
                    <a:pt x="1763" y="1"/>
                  </a:moveTo>
                  <a:cubicBezTo>
                    <a:pt x="810" y="1"/>
                    <a:pt x="0" y="763"/>
                    <a:pt x="0" y="1763"/>
                  </a:cubicBezTo>
                  <a:cubicBezTo>
                    <a:pt x="0" y="2763"/>
                    <a:pt x="810" y="3502"/>
                    <a:pt x="1763" y="3502"/>
                  </a:cubicBezTo>
                  <a:cubicBezTo>
                    <a:pt x="2691" y="3502"/>
                    <a:pt x="3525" y="2763"/>
                    <a:pt x="3525" y="1763"/>
                  </a:cubicBezTo>
                  <a:cubicBezTo>
                    <a:pt x="3525" y="763"/>
                    <a:pt x="2739"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7"/>
            <p:cNvSpPr/>
            <p:nvPr/>
          </p:nvSpPr>
          <p:spPr>
            <a:xfrm>
              <a:off x="7280567" y="3058723"/>
              <a:ext cx="46204" cy="47006"/>
            </a:xfrm>
            <a:custGeom>
              <a:avLst/>
              <a:gdLst/>
              <a:ahLst/>
              <a:cxnLst/>
              <a:rect l="l" t="t" r="r" b="b"/>
              <a:pathLst>
                <a:path w="1382" h="1406" extrusionOk="0">
                  <a:moveTo>
                    <a:pt x="1" y="0"/>
                  </a:moveTo>
                  <a:lnTo>
                    <a:pt x="1" y="119"/>
                  </a:lnTo>
                  <a:cubicBezTo>
                    <a:pt x="1" y="834"/>
                    <a:pt x="548" y="1405"/>
                    <a:pt x="1263" y="1405"/>
                  </a:cubicBezTo>
                  <a:lnTo>
                    <a:pt x="1382" y="1405"/>
                  </a:lnTo>
                  <a:lnTo>
                    <a:pt x="1382" y="119"/>
                  </a:lnTo>
                  <a:cubicBezTo>
                    <a:pt x="1382" y="72"/>
                    <a:pt x="1334"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7"/>
            <p:cNvSpPr/>
            <p:nvPr/>
          </p:nvSpPr>
          <p:spPr>
            <a:xfrm>
              <a:off x="7489955" y="3058723"/>
              <a:ext cx="47006" cy="47006"/>
            </a:xfrm>
            <a:custGeom>
              <a:avLst/>
              <a:gdLst/>
              <a:ahLst/>
              <a:cxnLst/>
              <a:rect l="l" t="t" r="r" b="b"/>
              <a:pathLst>
                <a:path w="1406" h="1406" extrusionOk="0">
                  <a:moveTo>
                    <a:pt x="120" y="0"/>
                  </a:moveTo>
                  <a:cubicBezTo>
                    <a:pt x="72" y="0"/>
                    <a:pt x="1" y="72"/>
                    <a:pt x="1" y="119"/>
                  </a:cubicBezTo>
                  <a:lnTo>
                    <a:pt x="1" y="1405"/>
                  </a:lnTo>
                  <a:lnTo>
                    <a:pt x="120" y="1405"/>
                  </a:lnTo>
                  <a:cubicBezTo>
                    <a:pt x="834" y="1405"/>
                    <a:pt x="1406" y="834"/>
                    <a:pt x="1406" y="119"/>
                  </a:cubicBez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7"/>
            <p:cNvSpPr/>
            <p:nvPr/>
          </p:nvSpPr>
          <p:spPr>
            <a:xfrm>
              <a:off x="7280567" y="2707615"/>
              <a:ext cx="46204" cy="47006"/>
            </a:xfrm>
            <a:custGeom>
              <a:avLst/>
              <a:gdLst/>
              <a:ahLst/>
              <a:cxnLst/>
              <a:rect l="l" t="t" r="r" b="b"/>
              <a:pathLst>
                <a:path w="1382" h="1406" extrusionOk="0">
                  <a:moveTo>
                    <a:pt x="1263" y="0"/>
                  </a:moveTo>
                  <a:cubicBezTo>
                    <a:pt x="548" y="0"/>
                    <a:pt x="1" y="572"/>
                    <a:pt x="1" y="1286"/>
                  </a:cubicBezTo>
                  <a:lnTo>
                    <a:pt x="1" y="1405"/>
                  </a:lnTo>
                  <a:lnTo>
                    <a:pt x="1263" y="1405"/>
                  </a:lnTo>
                  <a:cubicBezTo>
                    <a:pt x="1334" y="1405"/>
                    <a:pt x="1382" y="1334"/>
                    <a:pt x="1382" y="1286"/>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47"/>
          <p:cNvGrpSpPr/>
          <p:nvPr/>
        </p:nvGrpSpPr>
        <p:grpSpPr>
          <a:xfrm>
            <a:off x="7209724" y="3378773"/>
            <a:ext cx="398114" cy="303367"/>
            <a:chOff x="7209724" y="3378773"/>
            <a:chExt cx="398114" cy="303367"/>
          </a:xfrm>
        </p:grpSpPr>
        <p:sp>
          <p:nvSpPr>
            <p:cNvPr id="781" name="Google Shape;781;p47"/>
            <p:cNvSpPr/>
            <p:nvPr/>
          </p:nvSpPr>
          <p:spPr>
            <a:xfrm>
              <a:off x="7461304" y="3378773"/>
              <a:ext cx="36642" cy="23135"/>
            </a:xfrm>
            <a:custGeom>
              <a:avLst/>
              <a:gdLst/>
              <a:ahLst/>
              <a:cxnLst/>
              <a:rect l="l" t="t" r="r" b="b"/>
              <a:pathLst>
                <a:path w="1096" h="692" extrusionOk="0">
                  <a:moveTo>
                    <a:pt x="0" y="1"/>
                  </a:moveTo>
                  <a:lnTo>
                    <a:pt x="0" y="691"/>
                  </a:lnTo>
                  <a:lnTo>
                    <a:pt x="1096" y="691"/>
                  </a:lnTo>
                  <a:lnTo>
                    <a:pt x="1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7"/>
            <p:cNvSpPr/>
            <p:nvPr/>
          </p:nvSpPr>
          <p:spPr>
            <a:xfrm>
              <a:off x="7521014" y="3379575"/>
              <a:ext cx="39852" cy="22333"/>
            </a:xfrm>
            <a:custGeom>
              <a:avLst/>
              <a:gdLst/>
              <a:ahLst/>
              <a:cxnLst/>
              <a:rect l="l" t="t" r="r" b="b"/>
              <a:pathLst>
                <a:path w="1192" h="668" extrusionOk="0">
                  <a:moveTo>
                    <a:pt x="1" y="0"/>
                  </a:moveTo>
                  <a:lnTo>
                    <a:pt x="1" y="667"/>
                  </a:lnTo>
                  <a:lnTo>
                    <a:pt x="1191" y="667"/>
                  </a:lnTo>
                  <a:lnTo>
                    <a:pt x="1191" y="310"/>
                  </a:lnTo>
                  <a:cubicBezTo>
                    <a:pt x="1191" y="143"/>
                    <a:pt x="1048" y="0"/>
                    <a:pt x="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7396812" y="3379575"/>
              <a:ext cx="40620" cy="23135"/>
            </a:xfrm>
            <a:custGeom>
              <a:avLst/>
              <a:gdLst/>
              <a:ahLst/>
              <a:cxnLst/>
              <a:rect l="l" t="t" r="r" b="b"/>
              <a:pathLst>
                <a:path w="1215" h="692" extrusionOk="0">
                  <a:moveTo>
                    <a:pt x="358" y="0"/>
                  </a:moveTo>
                  <a:cubicBezTo>
                    <a:pt x="167" y="0"/>
                    <a:pt x="0" y="143"/>
                    <a:pt x="0" y="358"/>
                  </a:cubicBezTo>
                  <a:lnTo>
                    <a:pt x="0" y="691"/>
                  </a:lnTo>
                  <a:lnTo>
                    <a:pt x="1215" y="691"/>
                  </a:lnTo>
                  <a:lnTo>
                    <a:pt x="12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7209724" y="3424943"/>
              <a:ext cx="398114" cy="257196"/>
            </a:xfrm>
            <a:custGeom>
              <a:avLst/>
              <a:gdLst/>
              <a:ahLst/>
              <a:cxnLst/>
              <a:rect l="l" t="t" r="r" b="b"/>
              <a:pathLst>
                <a:path w="11908" h="7693" extrusionOk="0">
                  <a:moveTo>
                    <a:pt x="1762" y="1406"/>
                  </a:moveTo>
                  <a:cubicBezTo>
                    <a:pt x="1929" y="1406"/>
                    <a:pt x="2120" y="1549"/>
                    <a:pt x="2120" y="1763"/>
                  </a:cubicBezTo>
                  <a:cubicBezTo>
                    <a:pt x="2120" y="1930"/>
                    <a:pt x="1953" y="2120"/>
                    <a:pt x="1762" y="2120"/>
                  </a:cubicBezTo>
                  <a:cubicBezTo>
                    <a:pt x="1548" y="2120"/>
                    <a:pt x="1405" y="1977"/>
                    <a:pt x="1405" y="1763"/>
                  </a:cubicBezTo>
                  <a:cubicBezTo>
                    <a:pt x="1405" y="1573"/>
                    <a:pt x="1548" y="1406"/>
                    <a:pt x="1762" y="1406"/>
                  </a:cubicBezTo>
                  <a:close/>
                  <a:moveTo>
                    <a:pt x="3144" y="1406"/>
                  </a:moveTo>
                  <a:cubicBezTo>
                    <a:pt x="3334" y="1406"/>
                    <a:pt x="3501" y="1549"/>
                    <a:pt x="3501" y="1763"/>
                  </a:cubicBezTo>
                  <a:cubicBezTo>
                    <a:pt x="3501" y="1930"/>
                    <a:pt x="3358" y="2120"/>
                    <a:pt x="3144" y="2120"/>
                  </a:cubicBezTo>
                  <a:cubicBezTo>
                    <a:pt x="2929" y="2120"/>
                    <a:pt x="2786" y="1977"/>
                    <a:pt x="2786" y="1763"/>
                  </a:cubicBezTo>
                  <a:cubicBezTo>
                    <a:pt x="2786" y="1573"/>
                    <a:pt x="2929" y="1406"/>
                    <a:pt x="3144" y="1406"/>
                  </a:cubicBezTo>
                  <a:close/>
                  <a:moveTo>
                    <a:pt x="1762" y="2811"/>
                  </a:moveTo>
                  <a:cubicBezTo>
                    <a:pt x="1929" y="2811"/>
                    <a:pt x="2120" y="2954"/>
                    <a:pt x="2120" y="3168"/>
                  </a:cubicBezTo>
                  <a:cubicBezTo>
                    <a:pt x="2120" y="3335"/>
                    <a:pt x="1953" y="3525"/>
                    <a:pt x="1762" y="3525"/>
                  </a:cubicBezTo>
                  <a:cubicBezTo>
                    <a:pt x="1548" y="3525"/>
                    <a:pt x="1405" y="3359"/>
                    <a:pt x="1405" y="3168"/>
                  </a:cubicBezTo>
                  <a:cubicBezTo>
                    <a:pt x="1405" y="2978"/>
                    <a:pt x="1548" y="2811"/>
                    <a:pt x="1762" y="2811"/>
                  </a:cubicBezTo>
                  <a:close/>
                  <a:moveTo>
                    <a:pt x="3144" y="2811"/>
                  </a:moveTo>
                  <a:cubicBezTo>
                    <a:pt x="3334" y="2811"/>
                    <a:pt x="3501" y="2954"/>
                    <a:pt x="3501" y="3168"/>
                  </a:cubicBezTo>
                  <a:cubicBezTo>
                    <a:pt x="3501" y="3335"/>
                    <a:pt x="3358" y="3525"/>
                    <a:pt x="3144" y="3525"/>
                  </a:cubicBezTo>
                  <a:cubicBezTo>
                    <a:pt x="2929" y="3525"/>
                    <a:pt x="2786" y="3359"/>
                    <a:pt x="2786" y="3168"/>
                  </a:cubicBezTo>
                  <a:cubicBezTo>
                    <a:pt x="2786" y="2978"/>
                    <a:pt x="2929" y="2811"/>
                    <a:pt x="3144" y="2811"/>
                  </a:cubicBezTo>
                  <a:close/>
                  <a:moveTo>
                    <a:pt x="1762" y="4168"/>
                  </a:moveTo>
                  <a:cubicBezTo>
                    <a:pt x="1929" y="4168"/>
                    <a:pt x="2120" y="4311"/>
                    <a:pt x="2120" y="4526"/>
                  </a:cubicBezTo>
                  <a:cubicBezTo>
                    <a:pt x="2120" y="4740"/>
                    <a:pt x="1953" y="4883"/>
                    <a:pt x="1762" y="4883"/>
                  </a:cubicBezTo>
                  <a:cubicBezTo>
                    <a:pt x="1548" y="4883"/>
                    <a:pt x="1405" y="4740"/>
                    <a:pt x="1405" y="4526"/>
                  </a:cubicBezTo>
                  <a:cubicBezTo>
                    <a:pt x="1405" y="4359"/>
                    <a:pt x="1548" y="4168"/>
                    <a:pt x="1762" y="4168"/>
                  </a:cubicBezTo>
                  <a:close/>
                  <a:moveTo>
                    <a:pt x="3144" y="4168"/>
                  </a:moveTo>
                  <a:cubicBezTo>
                    <a:pt x="3334" y="4168"/>
                    <a:pt x="3501" y="4311"/>
                    <a:pt x="3501" y="4526"/>
                  </a:cubicBezTo>
                  <a:cubicBezTo>
                    <a:pt x="3501" y="4740"/>
                    <a:pt x="3358" y="4883"/>
                    <a:pt x="3144" y="4883"/>
                  </a:cubicBezTo>
                  <a:cubicBezTo>
                    <a:pt x="2929" y="4883"/>
                    <a:pt x="2786" y="4740"/>
                    <a:pt x="2786" y="4526"/>
                  </a:cubicBezTo>
                  <a:cubicBezTo>
                    <a:pt x="2786" y="4359"/>
                    <a:pt x="2929" y="4168"/>
                    <a:pt x="3144" y="4168"/>
                  </a:cubicBezTo>
                  <a:close/>
                  <a:moveTo>
                    <a:pt x="1762" y="5573"/>
                  </a:moveTo>
                  <a:cubicBezTo>
                    <a:pt x="1929" y="5573"/>
                    <a:pt x="2120" y="5716"/>
                    <a:pt x="2120" y="5931"/>
                  </a:cubicBezTo>
                  <a:cubicBezTo>
                    <a:pt x="2120" y="6145"/>
                    <a:pt x="1953" y="6288"/>
                    <a:pt x="1762" y="6288"/>
                  </a:cubicBezTo>
                  <a:cubicBezTo>
                    <a:pt x="1548" y="6288"/>
                    <a:pt x="1405" y="6145"/>
                    <a:pt x="1405" y="5931"/>
                  </a:cubicBezTo>
                  <a:cubicBezTo>
                    <a:pt x="1405" y="5740"/>
                    <a:pt x="1548" y="5573"/>
                    <a:pt x="1762" y="5573"/>
                  </a:cubicBezTo>
                  <a:close/>
                  <a:moveTo>
                    <a:pt x="3144" y="5573"/>
                  </a:moveTo>
                  <a:cubicBezTo>
                    <a:pt x="3334" y="5573"/>
                    <a:pt x="3501" y="5716"/>
                    <a:pt x="3501" y="5931"/>
                  </a:cubicBezTo>
                  <a:cubicBezTo>
                    <a:pt x="3501" y="6145"/>
                    <a:pt x="3358" y="6288"/>
                    <a:pt x="3144" y="6288"/>
                  </a:cubicBezTo>
                  <a:cubicBezTo>
                    <a:pt x="2929" y="6288"/>
                    <a:pt x="2786" y="6145"/>
                    <a:pt x="2786" y="5931"/>
                  </a:cubicBezTo>
                  <a:cubicBezTo>
                    <a:pt x="2786" y="5740"/>
                    <a:pt x="2929" y="5573"/>
                    <a:pt x="3144" y="5573"/>
                  </a:cubicBezTo>
                  <a:close/>
                  <a:moveTo>
                    <a:pt x="1286" y="1"/>
                  </a:moveTo>
                  <a:cubicBezTo>
                    <a:pt x="572" y="1"/>
                    <a:pt x="0" y="572"/>
                    <a:pt x="0" y="1287"/>
                  </a:cubicBezTo>
                  <a:lnTo>
                    <a:pt x="0" y="6407"/>
                  </a:lnTo>
                  <a:cubicBezTo>
                    <a:pt x="0" y="7121"/>
                    <a:pt x="572" y="7693"/>
                    <a:pt x="1286" y="7693"/>
                  </a:cubicBezTo>
                  <a:lnTo>
                    <a:pt x="10621" y="7693"/>
                  </a:lnTo>
                  <a:cubicBezTo>
                    <a:pt x="11336" y="7693"/>
                    <a:pt x="11907" y="7121"/>
                    <a:pt x="11907" y="6407"/>
                  </a:cubicBezTo>
                  <a:lnTo>
                    <a:pt x="11907" y="6288"/>
                  </a:lnTo>
                  <a:lnTo>
                    <a:pt x="4549" y="6288"/>
                  </a:lnTo>
                  <a:cubicBezTo>
                    <a:pt x="4382" y="6288"/>
                    <a:pt x="4191" y="6145"/>
                    <a:pt x="4191" y="5931"/>
                  </a:cubicBezTo>
                  <a:lnTo>
                    <a:pt x="4191" y="1739"/>
                  </a:lnTo>
                  <a:cubicBezTo>
                    <a:pt x="4215" y="1573"/>
                    <a:pt x="4382" y="1406"/>
                    <a:pt x="4549" y="1406"/>
                  </a:cubicBezTo>
                  <a:lnTo>
                    <a:pt x="11907" y="1406"/>
                  </a:lnTo>
                  <a:lnTo>
                    <a:pt x="11907" y="1287"/>
                  </a:lnTo>
                  <a:cubicBezTo>
                    <a:pt x="11907" y="572"/>
                    <a:pt x="11336" y="1"/>
                    <a:pt x="10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7420683" y="3542793"/>
              <a:ext cx="23938" cy="23904"/>
            </a:xfrm>
            <a:custGeom>
              <a:avLst/>
              <a:gdLst/>
              <a:ahLst/>
              <a:cxnLst/>
              <a:rect l="l" t="t" r="r" b="b"/>
              <a:pathLst>
                <a:path w="716" h="715" extrusionOk="0">
                  <a:moveTo>
                    <a:pt x="358" y="0"/>
                  </a:moveTo>
                  <a:cubicBezTo>
                    <a:pt x="144" y="0"/>
                    <a:pt x="1" y="143"/>
                    <a:pt x="1" y="358"/>
                  </a:cubicBezTo>
                  <a:cubicBezTo>
                    <a:pt x="1" y="524"/>
                    <a:pt x="144" y="715"/>
                    <a:pt x="358" y="715"/>
                  </a:cubicBezTo>
                  <a:cubicBezTo>
                    <a:pt x="572" y="715"/>
                    <a:pt x="715" y="548"/>
                    <a:pt x="715" y="358"/>
                  </a:cubicBezTo>
                  <a:cubicBezTo>
                    <a:pt x="715" y="143"/>
                    <a:pt x="525"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7513859" y="3542793"/>
              <a:ext cx="23904" cy="23904"/>
            </a:xfrm>
            <a:custGeom>
              <a:avLst/>
              <a:gdLst/>
              <a:ahLst/>
              <a:cxnLst/>
              <a:rect l="l" t="t" r="r" b="b"/>
              <a:pathLst>
                <a:path w="715" h="715" extrusionOk="0">
                  <a:moveTo>
                    <a:pt x="357" y="0"/>
                  </a:moveTo>
                  <a:cubicBezTo>
                    <a:pt x="167" y="0"/>
                    <a:pt x="0" y="143"/>
                    <a:pt x="0" y="358"/>
                  </a:cubicBezTo>
                  <a:cubicBezTo>
                    <a:pt x="0" y="524"/>
                    <a:pt x="167" y="715"/>
                    <a:pt x="357" y="715"/>
                  </a:cubicBezTo>
                  <a:cubicBezTo>
                    <a:pt x="572" y="715"/>
                    <a:pt x="715" y="548"/>
                    <a:pt x="715" y="358"/>
                  </a:cubicBezTo>
                  <a:cubicBezTo>
                    <a:pt x="715" y="143"/>
                    <a:pt x="572"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7373710" y="3495820"/>
              <a:ext cx="234128" cy="116278"/>
            </a:xfrm>
            <a:custGeom>
              <a:avLst/>
              <a:gdLst/>
              <a:ahLst/>
              <a:cxnLst/>
              <a:rect l="l" t="t" r="r" b="b"/>
              <a:pathLst>
                <a:path w="7003" h="3478" extrusionOk="0">
                  <a:moveTo>
                    <a:pt x="1763" y="691"/>
                  </a:moveTo>
                  <a:cubicBezTo>
                    <a:pt x="2335" y="691"/>
                    <a:pt x="2811" y="1167"/>
                    <a:pt x="2811" y="1715"/>
                  </a:cubicBezTo>
                  <a:cubicBezTo>
                    <a:pt x="2811" y="2310"/>
                    <a:pt x="2335" y="2763"/>
                    <a:pt x="1763" y="2763"/>
                  </a:cubicBezTo>
                  <a:cubicBezTo>
                    <a:pt x="1192" y="2763"/>
                    <a:pt x="715" y="2287"/>
                    <a:pt x="715" y="1715"/>
                  </a:cubicBezTo>
                  <a:cubicBezTo>
                    <a:pt x="715" y="1167"/>
                    <a:pt x="1192" y="691"/>
                    <a:pt x="1763" y="691"/>
                  </a:cubicBezTo>
                  <a:close/>
                  <a:moveTo>
                    <a:pt x="4549" y="691"/>
                  </a:moveTo>
                  <a:cubicBezTo>
                    <a:pt x="5121" y="691"/>
                    <a:pt x="5597" y="1167"/>
                    <a:pt x="5597" y="1715"/>
                  </a:cubicBezTo>
                  <a:cubicBezTo>
                    <a:pt x="5597" y="2310"/>
                    <a:pt x="5121" y="2763"/>
                    <a:pt x="4549" y="2763"/>
                  </a:cubicBezTo>
                  <a:cubicBezTo>
                    <a:pt x="4002" y="2763"/>
                    <a:pt x="3525" y="2287"/>
                    <a:pt x="3525" y="1715"/>
                  </a:cubicBezTo>
                  <a:cubicBezTo>
                    <a:pt x="3525" y="1167"/>
                    <a:pt x="4002" y="691"/>
                    <a:pt x="4549" y="691"/>
                  </a:cubicBezTo>
                  <a:close/>
                  <a:moveTo>
                    <a:pt x="1" y="0"/>
                  </a:moveTo>
                  <a:lnTo>
                    <a:pt x="1" y="3477"/>
                  </a:lnTo>
                  <a:lnTo>
                    <a:pt x="7002" y="3477"/>
                  </a:lnTo>
                  <a:lnTo>
                    <a:pt x="70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7"/>
          <p:cNvGrpSpPr/>
          <p:nvPr/>
        </p:nvGrpSpPr>
        <p:grpSpPr>
          <a:xfrm>
            <a:off x="6398417" y="4049195"/>
            <a:ext cx="398114" cy="210591"/>
            <a:chOff x="6398417" y="4049195"/>
            <a:chExt cx="398114" cy="210591"/>
          </a:xfrm>
        </p:grpSpPr>
        <p:sp>
          <p:nvSpPr>
            <p:cNvPr id="789" name="Google Shape;789;p47"/>
            <p:cNvSpPr/>
            <p:nvPr/>
          </p:nvSpPr>
          <p:spPr>
            <a:xfrm>
              <a:off x="6398417" y="4118433"/>
              <a:ext cx="47006" cy="70075"/>
            </a:xfrm>
            <a:custGeom>
              <a:avLst/>
              <a:gdLst/>
              <a:ahLst/>
              <a:cxnLst/>
              <a:rect l="l" t="t" r="r" b="b"/>
              <a:pathLst>
                <a:path w="1406" h="2096" extrusionOk="0">
                  <a:moveTo>
                    <a:pt x="357" y="0"/>
                  </a:moveTo>
                  <a:cubicBezTo>
                    <a:pt x="143" y="0"/>
                    <a:pt x="0" y="167"/>
                    <a:pt x="0" y="334"/>
                  </a:cubicBezTo>
                  <a:lnTo>
                    <a:pt x="0" y="1739"/>
                  </a:lnTo>
                  <a:cubicBezTo>
                    <a:pt x="0" y="1953"/>
                    <a:pt x="191" y="2096"/>
                    <a:pt x="357" y="2096"/>
                  </a:cubicBezTo>
                  <a:lnTo>
                    <a:pt x="1405" y="2096"/>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6469261" y="4118433"/>
              <a:ext cx="93176" cy="70075"/>
            </a:xfrm>
            <a:custGeom>
              <a:avLst/>
              <a:gdLst/>
              <a:ahLst/>
              <a:cxnLst/>
              <a:rect l="l" t="t" r="r" b="b"/>
              <a:pathLst>
                <a:path w="2787" h="2096" extrusionOk="0">
                  <a:moveTo>
                    <a:pt x="1" y="0"/>
                  </a:moveTo>
                  <a:lnTo>
                    <a:pt x="1" y="2096"/>
                  </a:lnTo>
                  <a:lnTo>
                    <a:pt x="2787" y="2096"/>
                  </a:lnTo>
                  <a:lnTo>
                    <a:pt x="2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7"/>
            <p:cNvSpPr/>
            <p:nvPr/>
          </p:nvSpPr>
          <p:spPr>
            <a:xfrm>
              <a:off x="6585506" y="4049195"/>
              <a:ext cx="211026" cy="210591"/>
            </a:xfrm>
            <a:custGeom>
              <a:avLst/>
              <a:gdLst/>
              <a:ahLst/>
              <a:cxnLst/>
              <a:rect l="l" t="t" r="r" b="b"/>
              <a:pathLst>
                <a:path w="6312" h="6299" extrusionOk="0">
                  <a:moveTo>
                    <a:pt x="5972" y="0"/>
                  </a:moveTo>
                  <a:cubicBezTo>
                    <a:pt x="5882" y="0"/>
                    <a:pt x="5789" y="37"/>
                    <a:pt x="5716" y="118"/>
                  </a:cubicBezTo>
                  <a:cubicBezTo>
                    <a:pt x="3850" y="1985"/>
                    <a:pt x="1880" y="2123"/>
                    <a:pt x="601" y="2123"/>
                  </a:cubicBezTo>
                  <a:cubicBezTo>
                    <a:pt x="378" y="2123"/>
                    <a:pt x="177" y="2119"/>
                    <a:pt x="0" y="2119"/>
                  </a:cubicBezTo>
                  <a:lnTo>
                    <a:pt x="0" y="4191"/>
                  </a:lnTo>
                  <a:cubicBezTo>
                    <a:pt x="1882" y="4191"/>
                    <a:pt x="3763" y="4262"/>
                    <a:pt x="5716" y="6191"/>
                  </a:cubicBezTo>
                  <a:cubicBezTo>
                    <a:pt x="5784" y="6266"/>
                    <a:pt x="5869" y="6299"/>
                    <a:pt x="5952" y="6299"/>
                  </a:cubicBezTo>
                  <a:cubicBezTo>
                    <a:pt x="6133" y="6299"/>
                    <a:pt x="6311" y="6148"/>
                    <a:pt x="6311" y="5953"/>
                  </a:cubicBezTo>
                  <a:lnTo>
                    <a:pt x="6311" y="357"/>
                  </a:lnTo>
                  <a:cubicBezTo>
                    <a:pt x="6311" y="137"/>
                    <a:pt x="6146" y="0"/>
                    <a:pt x="59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 name="Google Shape;792;p47"/>
          <p:cNvGrpSpPr/>
          <p:nvPr/>
        </p:nvGrpSpPr>
        <p:grpSpPr>
          <a:xfrm>
            <a:off x="5586309" y="3956787"/>
            <a:ext cx="398114" cy="396543"/>
            <a:chOff x="5586309" y="3956787"/>
            <a:chExt cx="398114" cy="396543"/>
          </a:xfrm>
        </p:grpSpPr>
        <p:sp>
          <p:nvSpPr>
            <p:cNvPr id="793" name="Google Shape;793;p47"/>
            <p:cNvSpPr/>
            <p:nvPr/>
          </p:nvSpPr>
          <p:spPr>
            <a:xfrm>
              <a:off x="5587111" y="3956787"/>
              <a:ext cx="397312" cy="280298"/>
            </a:xfrm>
            <a:custGeom>
              <a:avLst/>
              <a:gdLst/>
              <a:ahLst/>
              <a:cxnLst/>
              <a:rect l="l" t="t" r="r" b="b"/>
              <a:pathLst>
                <a:path w="11884" h="8384" extrusionOk="0">
                  <a:moveTo>
                    <a:pt x="3858" y="1"/>
                  </a:moveTo>
                  <a:cubicBezTo>
                    <a:pt x="1739" y="1"/>
                    <a:pt x="0" y="1715"/>
                    <a:pt x="0" y="3835"/>
                  </a:cubicBezTo>
                  <a:lnTo>
                    <a:pt x="0" y="8384"/>
                  </a:lnTo>
                  <a:lnTo>
                    <a:pt x="11884" y="8384"/>
                  </a:lnTo>
                  <a:lnTo>
                    <a:pt x="11884" y="8026"/>
                  </a:lnTo>
                  <a:cubicBezTo>
                    <a:pt x="11884" y="6693"/>
                    <a:pt x="10788" y="5597"/>
                    <a:pt x="9454" y="5597"/>
                  </a:cubicBezTo>
                  <a:cubicBezTo>
                    <a:pt x="8478" y="5597"/>
                    <a:pt x="7692" y="4811"/>
                    <a:pt x="7692" y="3835"/>
                  </a:cubicBezTo>
                  <a:cubicBezTo>
                    <a:pt x="7692" y="1715"/>
                    <a:pt x="5954" y="1"/>
                    <a:pt x="3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p:nvPr/>
          </p:nvSpPr>
          <p:spPr>
            <a:xfrm>
              <a:off x="5586309" y="4260154"/>
              <a:ext cx="397312" cy="93176"/>
            </a:xfrm>
            <a:custGeom>
              <a:avLst/>
              <a:gdLst/>
              <a:ahLst/>
              <a:cxnLst/>
              <a:rect l="l" t="t" r="r" b="b"/>
              <a:pathLst>
                <a:path w="11884" h="2787" extrusionOk="0">
                  <a:moveTo>
                    <a:pt x="0" y="0"/>
                  </a:moveTo>
                  <a:lnTo>
                    <a:pt x="0" y="2429"/>
                  </a:lnTo>
                  <a:cubicBezTo>
                    <a:pt x="0" y="2620"/>
                    <a:pt x="143" y="2786"/>
                    <a:pt x="358" y="2786"/>
                  </a:cubicBezTo>
                  <a:lnTo>
                    <a:pt x="11527" y="2786"/>
                  </a:lnTo>
                  <a:cubicBezTo>
                    <a:pt x="11693" y="2786"/>
                    <a:pt x="11884" y="2644"/>
                    <a:pt x="11884" y="2429"/>
                  </a:cubicBezTo>
                  <a:lnTo>
                    <a:pt x="11884" y="0"/>
                  </a:lnTo>
                  <a:lnTo>
                    <a:pt x="10502" y="0"/>
                  </a:lnTo>
                  <a:lnTo>
                    <a:pt x="10502" y="1048"/>
                  </a:lnTo>
                  <a:cubicBezTo>
                    <a:pt x="10502" y="1215"/>
                    <a:pt x="10360" y="1405"/>
                    <a:pt x="10145" y="1405"/>
                  </a:cubicBezTo>
                  <a:cubicBezTo>
                    <a:pt x="9979" y="1405"/>
                    <a:pt x="9788" y="1238"/>
                    <a:pt x="9788" y="1048"/>
                  </a:cubicBezTo>
                  <a:lnTo>
                    <a:pt x="9788" y="0"/>
                  </a:lnTo>
                  <a:lnTo>
                    <a:pt x="9097" y="0"/>
                  </a:lnTo>
                  <a:lnTo>
                    <a:pt x="9097" y="1048"/>
                  </a:lnTo>
                  <a:cubicBezTo>
                    <a:pt x="9097" y="1215"/>
                    <a:pt x="8955" y="1405"/>
                    <a:pt x="8740" y="1405"/>
                  </a:cubicBezTo>
                  <a:cubicBezTo>
                    <a:pt x="8574" y="1405"/>
                    <a:pt x="8383" y="1238"/>
                    <a:pt x="8383" y="1048"/>
                  </a:cubicBezTo>
                  <a:lnTo>
                    <a:pt x="8383" y="0"/>
                  </a:lnTo>
                  <a:lnTo>
                    <a:pt x="7716" y="0"/>
                  </a:lnTo>
                  <a:lnTo>
                    <a:pt x="7716" y="1048"/>
                  </a:lnTo>
                  <a:cubicBezTo>
                    <a:pt x="7716" y="1215"/>
                    <a:pt x="7550" y="1405"/>
                    <a:pt x="7359" y="1405"/>
                  </a:cubicBezTo>
                  <a:cubicBezTo>
                    <a:pt x="7168" y="1405"/>
                    <a:pt x="7002" y="1238"/>
                    <a:pt x="7002" y="1048"/>
                  </a:cubicBezTo>
                  <a:lnTo>
                    <a:pt x="7002" y="0"/>
                  </a:lnTo>
                  <a:lnTo>
                    <a:pt x="6311" y="0"/>
                  </a:lnTo>
                  <a:lnTo>
                    <a:pt x="6311" y="1048"/>
                  </a:lnTo>
                  <a:cubicBezTo>
                    <a:pt x="6311" y="1215"/>
                    <a:pt x="6168" y="1405"/>
                    <a:pt x="5954" y="1405"/>
                  </a:cubicBezTo>
                  <a:cubicBezTo>
                    <a:pt x="5763" y="1405"/>
                    <a:pt x="5597" y="1238"/>
                    <a:pt x="5597" y="1048"/>
                  </a:cubicBezTo>
                  <a:lnTo>
                    <a:pt x="5597" y="0"/>
                  </a:lnTo>
                  <a:lnTo>
                    <a:pt x="4906" y="0"/>
                  </a:lnTo>
                  <a:lnTo>
                    <a:pt x="4906" y="1048"/>
                  </a:lnTo>
                  <a:cubicBezTo>
                    <a:pt x="4906" y="1215"/>
                    <a:pt x="4763" y="1405"/>
                    <a:pt x="4549" y="1405"/>
                  </a:cubicBezTo>
                  <a:cubicBezTo>
                    <a:pt x="4382" y="1405"/>
                    <a:pt x="4192" y="1238"/>
                    <a:pt x="4192" y="1048"/>
                  </a:cubicBezTo>
                  <a:lnTo>
                    <a:pt x="4192" y="0"/>
                  </a:lnTo>
                  <a:lnTo>
                    <a:pt x="3501" y="0"/>
                  </a:lnTo>
                  <a:lnTo>
                    <a:pt x="3501" y="1048"/>
                  </a:lnTo>
                  <a:cubicBezTo>
                    <a:pt x="3501" y="1215"/>
                    <a:pt x="3358" y="1405"/>
                    <a:pt x="3144" y="1405"/>
                  </a:cubicBezTo>
                  <a:cubicBezTo>
                    <a:pt x="2977" y="1405"/>
                    <a:pt x="2787" y="1238"/>
                    <a:pt x="2787" y="1048"/>
                  </a:cubicBezTo>
                  <a:lnTo>
                    <a:pt x="2787" y="0"/>
                  </a:lnTo>
                  <a:lnTo>
                    <a:pt x="2120" y="0"/>
                  </a:lnTo>
                  <a:lnTo>
                    <a:pt x="2120" y="1048"/>
                  </a:lnTo>
                  <a:cubicBezTo>
                    <a:pt x="2120" y="1215"/>
                    <a:pt x="1953" y="1405"/>
                    <a:pt x="1763" y="1405"/>
                  </a:cubicBezTo>
                  <a:cubicBezTo>
                    <a:pt x="1572" y="1405"/>
                    <a:pt x="1405" y="1238"/>
                    <a:pt x="1405" y="1048"/>
                  </a:cubicBez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47"/>
          <p:cNvGrpSpPr/>
          <p:nvPr/>
        </p:nvGrpSpPr>
        <p:grpSpPr>
          <a:xfrm>
            <a:off x="6398417" y="3355169"/>
            <a:ext cx="400488" cy="350072"/>
            <a:chOff x="6398417" y="3355169"/>
            <a:chExt cx="400488" cy="350072"/>
          </a:xfrm>
        </p:grpSpPr>
        <p:sp>
          <p:nvSpPr>
            <p:cNvPr id="796" name="Google Shape;796;p47"/>
            <p:cNvSpPr/>
            <p:nvPr/>
          </p:nvSpPr>
          <p:spPr>
            <a:xfrm>
              <a:off x="6634083" y="3472217"/>
              <a:ext cx="164822" cy="233025"/>
            </a:xfrm>
            <a:custGeom>
              <a:avLst/>
              <a:gdLst/>
              <a:ahLst/>
              <a:cxnLst/>
              <a:rect l="l" t="t" r="r" b="b"/>
              <a:pathLst>
                <a:path w="4930" h="6970" extrusionOk="0">
                  <a:moveTo>
                    <a:pt x="2435" y="0"/>
                  </a:moveTo>
                  <a:cubicBezTo>
                    <a:pt x="2253" y="0"/>
                    <a:pt x="2096" y="146"/>
                    <a:pt x="2096" y="349"/>
                  </a:cubicBezTo>
                  <a:lnTo>
                    <a:pt x="2096" y="4183"/>
                  </a:lnTo>
                  <a:lnTo>
                    <a:pt x="1405" y="4183"/>
                  </a:lnTo>
                  <a:cubicBezTo>
                    <a:pt x="643" y="4183"/>
                    <a:pt x="0" y="4802"/>
                    <a:pt x="0" y="5588"/>
                  </a:cubicBezTo>
                  <a:cubicBezTo>
                    <a:pt x="0" y="6350"/>
                    <a:pt x="643" y="6970"/>
                    <a:pt x="1405" y="6970"/>
                  </a:cubicBezTo>
                  <a:cubicBezTo>
                    <a:pt x="2191" y="6970"/>
                    <a:pt x="2810" y="6350"/>
                    <a:pt x="2810" y="5588"/>
                  </a:cubicBezTo>
                  <a:lnTo>
                    <a:pt x="2810" y="944"/>
                  </a:lnTo>
                  <a:cubicBezTo>
                    <a:pt x="3263" y="1183"/>
                    <a:pt x="4215" y="1564"/>
                    <a:pt x="4215" y="2731"/>
                  </a:cubicBezTo>
                  <a:lnTo>
                    <a:pt x="4215" y="3469"/>
                  </a:lnTo>
                  <a:cubicBezTo>
                    <a:pt x="4215" y="3636"/>
                    <a:pt x="4358" y="3826"/>
                    <a:pt x="4573" y="3826"/>
                  </a:cubicBezTo>
                  <a:cubicBezTo>
                    <a:pt x="4763" y="3826"/>
                    <a:pt x="4930" y="3683"/>
                    <a:pt x="4930" y="3469"/>
                  </a:cubicBezTo>
                  <a:lnTo>
                    <a:pt x="4930" y="2731"/>
                  </a:lnTo>
                  <a:cubicBezTo>
                    <a:pt x="4858" y="1064"/>
                    <a:pt x="3525" y="563"/>
                    <a:pt x="2596" y="40"/>
                  </a:cubicBezTo>
                  <a:cubicBezTo>
                    <a:pt x="2542" y="13"/>
                    <a:pt x="2487" y="0"/>
                    <a:pt x="2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7"/>
            <p:cNvSpPr/>
            <p:nvPr/>
          </p:nvSpPr>
          <p:spPr>
            <a:xfrm>
              <a:off x="6546490" y="3436109"/>
              <a:ext cx="110695" cy="163251"/>
            </a:xfrm>
            <a:custGeom>
              <a:avLst/>
              <a:gdLst/>
              <a:ahLst/>
              <a:cxnLst/>
              <a:rect l="l" t="t" r="r" b="b"/>
              <a:pathLst>
                <a:path w="3311" h="4883" extrusionOk="0">
                  <a:moveTo>
                    <a:pt x="3311" y="0"/>
                  </a:moveTo>
                  <a:lnTo>
                    <a:pt x="2620" y="143"/>
                  </a:lnTo>
                  <a:lnTo>
                    <a:pt x="2620" y="1548"/>
                  </a:lnTo>
                  <a:lnTo>
                    <a:pt x="1668" y="1548"/>
                  </a:lnTo>
                  <a:cubicBezTo>
                    <a:pt x="763" y="1548"/>
                    <a:pt x="1" y="2286"/>
                    <a:pt x="1" y="3215"/>
                  </a:cubicBezTo>
                  <a:cubicBezTo>
                    <a:pt x="1" y="4096"/>
                    <a:pt x="715" y="4882"/>
                    <a:pt x="1668" y="4882"/>
                  </a:cubicBezTo>
                  <a:cubicBezTo>
                    <a:pt x="2573" y="4882"/>
                    <a:pt x="3311" y="4144"/>
                    <a:pt x="3311" y="3215"/>
                  </a:cubicBezTo>
                  <a:lnTo>
                    <a:pt x="3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7"/>
            <p:cNvSpPr/>
            <p:nvPr/>
          </p:nvSpPr>
          <p:spPr>
            <a:xfrm>
              <a:off x="6398417" y="3464761"/>
              <a:ext cx="111497" cy="163251"/>
            </a:xfrm>
            <a:custGeom>
              <a:avLst/>
              <a:gdLst/>
              <a:ahLst/>
              <a:cxnLst/>
              <a:rect l="l" t="t" r="r" b="b"/>
              <a:pathLst>
                <a:path w="3335" h="4883" extrusionOk="0">
                  <a:moveTo>
                    <a:pt x="3334" y="1"/>
                  </a:moveTo>
                  <a:lnTo>
                    <a:pt x="2643" y="143"/>
                  </a:lnTo>
                  <a:lnTo>
                    <a:pt x="2643" y="1549"/>
                  </a:lnTo>
                  <a:lnTo>
                    <a:pt x="1667" y="1549"/>
                  </a:lnTo>
                  <a:cubicBezTo>
                    <a:pt x="738" y="1549"/>
                    <a:pt x="0" y="2287"/>
                    <a:pt x="0" y="3216"/>
                  </a:cubicBezTo>
                  <a:cubicBezTo>
                    <a:pt x="0" y="4120"/>
                    <a:pt x="715" y="4883"/>
                    <a:pt x="1667" y="4883"/>
                  </a:cubicBezTo>
                  <a:cubicBezTo>
                    <a:pt x="2596" y="4883"/>
                    <a:pt x="3334" y="4144"/>
                    <a:pt x="3334" y="3216"/>
                  </a:cubicBezTo>
                  <a:lnTo>
                    <a:pt x="3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7"/>
            <p:cNvSpPr/>
            <p:nvPr/>
          </p:nvSpPr>
          <p:spPr>
            <a:xfrm>
              <a:off x="6486780" y="3355169"/>
              <a:ext cx="170405" cy="90535"/>
            </a:xfrm>
            <a:custGeom>
              <a:avLst/>
              <a:gdLst/>
              <a:ahLst/>
              <a:cxnLst/>
              <a:rect l="l" t="t" r="r" b="b"/>
              <a:pathLst>
                <a:path w="5097" h="2708" extrusionOk="0">
                  <a:moveTo>
                    <a:pt x="4777" y="1"/>
                  </a:moveTo>
                  <a:cubicBezTo>
                    <a:pt x="4749" y="1"/>
                    <a:pt x="4720" y="5"/>
                    <a:pt x="4692" y="16"/>
                  </a:cubicBezTo>
                  <a:lnTo>
                    <a:pt x="286" y="873"/>
                  </a:lnTo>
                  <a:cubicBezTo>
                    <a:pt x="120" y="897"/>
                    <a:pt x="0" y="1040"/>
                    <a:pt x="0" y="1207"/>
                  </a:cubicBezTo>
                  <a:lnTo>
                    <a:pt x="0" y="2707"/>
                  </a:lnTo>
                  <a:lnTo>
                    <a:pt x="5097" y="1707"/>
                  </a:lnTo>
                  <a:lnTo>
                    <a:pt x="5097" y="326"/>
                  </a:lnTo>
                  <a:cubicBezTo>
                    <a:pt x="5097" y="163"/>
                    <a:pt x="4941" y="1"/>
                    <a:pt x="4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 name="Google Shape;800;p47"/>
          <p:cNvGrpSpPr/>
          <p:nvPr/>
        </p:nvGrpSpPr>
        <p:grpSpPr>
          <a:xfrm>
            <a:off x="5609377" y="3331800"/>
            <a:ext cx="351944" cy="398114"/>
            <a:chOff x="5609377" y="3331800"/>
            <a:chExt cx="351944" cy="398114"/>
          </a:xfrm>
        </p:grpSpPr>
        <p:sp>
          <p:nvSpPr>
            <p:cNvPr id="801" name="Google Shape;801;p47"/>
            <p:cNvSpPr/>
            <p:nvPr/>
          </p:nvSpPr>
          <p:spPr>
            <a:xfrm>
              <a:off x="5738360" y="3463959"/>
              <a:ext cx="96386" cy="90000"/>
            </a:xfrm>
            <a:custGeom>
              <a:avLst/>
              <a:gdLst/>
              <a:ahLst/>
              <a:cxnLst/>
              <a:rect l="l" t="t" r="r" b="b"/>
              <a:pathLst>
                <a:path w="2883" h="2692" extrusionOk="0">
                  <a:moveTo>
                    <a:pt x="1430" y="1"/>
                  </a:moveTo>
                  <a:lnTo>
                    <a:pt x="1073" y="739"/>
                  </a:lnTo>
                  <a:cubicBezTo>
                    <a:pt x="1025" y="834"/>
                    <a:pt x="930" y="930"/>
                    <a:pt x="811" y="930"/>
                  </a:cubicBezTo>
                  <a:lnTo>
                    <a:pt x="1" y="1049"/>
                  </a:lnTo>
                  <a:lnTo>
                    <a:pt x="596" y="1596"/>
                  </a:lnTo>
                  <a:cubicBezTo>
                    <a:pt x="691" y="1692"/>
                    <a:pt x="715" y="1811"/>
                    <a:pt x="691" y="1906"/>
                  </a:cubicBezTo>
                  <a:lnTo>
                    <a:pt x="549" y="2692"/>
                  </a:lnTo>
                  <a:lnTo>
                    <a:pt x="1287" y="2311"/>
                  </a:lnTo>
                  <a:cubicBezTo>
                    <a:pt x="1334" y="2287"/>
                    <a:pt x="1388" y="2275"/>
                    <a:pt x="1445" y="2275"/>
                  </a:cubicBezTo>
                  <a:cubicBezTo>
                    <a:pt x="1501" y="2275"/>
                    <a:pt x="1561" y="2287"/>
                    <a:pt x="1620" y="2311"/>
                  </a:cubicBezTo>
                  <a:lnTo>
                    <a:pt x="2359" y="2692"/>
                  </a:lnTo>
                  <a:lnTo>
                    <a:pt x="2216" y="1906"/>
                  </a:lnTo>
                  <a:cubicBezTo>
                    <a:pt x="2168" y="1787"/>
                    <a:pt x="2239" y="1668"/>
                    <a:pt x="2287" y="1596"/>
                  </a:cubicBezTo>
                  <a:lnTo>
                    <a:pt x="2882" y="1049"/>
                  </a:lnTo>
                  <a:lnTo>
                    <a:pt x="2097" y="930"/>
                  </a:lnTo>
                  <a:cubicBezTo>
                    <a:pt x="1954" y="882"/>
                    <a:pt x="1835" y="834"/>
                    <a:pt x="1787" y="739"/>
                  </a:cubicBezTo>
                  <a:lnTo>
                    <a:pt x="14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7"/>
            <p:cNvSpPr/>
            <p:nvPr/>
          </p:nvSpPr>
          <p:spPr>
            <a:xfrm>
              <a:off x="5609377" y="3331800"/>
              <a:ext cx="351944" cy="398114"/>
            </a:xfrm>
            <a:custGeom>
              <a:avLst/>
              <a:gdLst/>
              <a:ahLst/>
              <a:cxnLst/>
              <a:rect l="l" t="t" r="r" b="b"/>
              <a:pathLst>
                <a:path w="10527" h="11908" extrusionOk="0">
                  <a:moveTo>
                    <a:pt x="5312" y="2829"/>
                  </a:moveTo>
                  <a:cubicBezTo>
                    <a:pt x="5437" y="2829"/>
                    <a:pt x="5562" y="2894"/>
                    <a:pt x="5621" y="3025"/>
                  </a:cubicBezTo>
                  <a:lnTo>
                    <a:pt x="6217" y="4216"/>
                  </a:lnTo>
                  <a:lnTo>
                    <a:pt x="7550" y="4406"/>
                  </a:lnTo>
                  <a:cubicBezTo>
                    <a:pt x="7788" y="4454"/>
                    <a:pt x="7907" y="4787"/>
                    <a:pt x="7693" y="5002"/>
                  </a:cubicBezTo>
                  <a:lnTo>
                    <a:pt x="6740" y="5907"/>
                  </a:lnTo>
                  <a:lnTo>
                    <a:pt x="6979" y="7216"/>
                  </a:lnTo>
                  <a:cubicBezTo>
                    <a:pt x="7033" y="7451"/>
                    <a:pt x="6867" y="7632"/>
                    <a:pt x="6670" y="7632"/>
                  </a:cubicBezTo>
                  <a:cubicBezTo>
                    <a:pt x="6607" y="7632"/>
                    <a:pt x="6541" y="7614"/>
                    <a:pt x="6478" y="7574"/>
                  </a:cubicBezTo>
                  <a:lnTo>
                    <a:pt x="5288" y="6954"/>
                  </a:lnTo>
                  <a:lnTo>
                    <a:pt x="4097" y="7574"/>
                  </a:lnTo>
                  <a:cubicBezTo>
                    <a:pt x="4046" y="7597"/>
                    <a:pt x="3993" y="7607"/>
                    <a:pt x="3942" y="7607"/>
                  </a:cubicBezTo>
                  <a:cubicBezTo>
                    <a:pt x="3729" y="7607"/>
                    <a:pt x="3539" y="7427"/>
                    <a:pt x="3597" y="7216"/>
                  </a:cubicBezTo>
                  <a:lnTo>
                    <a:pt x="3835" y="5907"/>
                  </a:lnTo>
                  <a:lnTo>
                    <a:pt x="2882" y="5002"/>
                  </a:lnTo>
                  <a:cubicBezTo>
                    <a:pt x="2668" y="4787"/>
                    <a:pt x="2787" y="4430"/>
                    <a:pt x="3049" y="4406"/>
                  </a:cubicBezTo>
                  <a:lnTo>
                    <a:pt x="4407" y="4216"/>
                  </a:lnTo>
                  <a:lnTo>
                    <a:pt x="5002" y="3025"/>
                  </a:lnTo>
                  <a:cubicBezTo>
                    <a:pt x="5062" y="2894"/>
                    <a:pt x="5187" y="2829"/>
                    <a:pt x="5312" y="2829"/>
                  </a:cubicBezTo>
                  <a:close/>
                  <a:moveTo>
                    <a:pt x="5264" y="1"/>
                  </a:moveTo>
                  <a:cubicBezTo>
                    <a:pt x="2120" y="1"/>
                    <a:pt x="1" y="953"/>
                    <a:pt x="1" y="4097"/>
                  </a:cubicBezTo>
                  <a:cubicBezTo>
                    <a:pt x="1" y="7335"/>
                    <a:pt x="3383" y="11908"/>
                    <a:pt x="5264" y="11908"/>
                  </a:cubicBezTo>
                  <a:cubicBezTo>
                    <a:pt x="7169" y="11908"/>
                    <a:pt x="10527" y="7312"/>
                    <a:pt x="10527" y="4097"/>
                  </a:cubicBezTo>
                  <a:cubicBezTo>
                    <a:pt x="10527" y="953"/>
                    <a:pt x="8431" y="1"/>
                    <a:pt x="5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47"/>
          <p:cNvGrpSpPr/>
          <p:nvPr/>
        </p:nvGrpSpPr>
        <p:grpSpPr>
          <a:xfrm>
            <a:off x="769753" y="1496623"/>
            <a:ext cx="299388" cy="399719"/>
            <a:chOff x="769421" y="1459212"/>
            <a:chExt cx="299388" cy="399719"/>
          </a:xfrm>
        </p:grpSpPr>
        <p:sp>
          <p:nvSpPr>
            <p:cNvPr id="804" name="Google Shape;804;p47"/>
            <p:cNvSpPr/>
            <p:nvPr/>
          </p:nvSpPr>
          <p:spPr>
            <a:xfrm>
              <a:off x="783763" y="1459212"/>
              <a:ext cx="272308" cy="47808"/>
            </a:xfrm>
            <a:custGeom>
              <a:avLst/>
              <a:gdLst/>
              <a:ahLst/>
              <a:cxnLst/>
              <a:rect l="l" t="t" r="r" b="b"/>
              <a:pathLst>
                <a:path w="8145" h="1430" extrusionOk="0">
                  <a:moveTo>
                    <a:pt x="1334" y="0"/>
                  </a:moveTo>
                  <a:cubicBezTo>
                    <a:pt x="739" y="0"/>
                    <a:pt x="191" y="429"/>
                    <a:pt x="72" y="1024"/>
                  </a:cubicBezTo>
                  <a:cubicBezTo>
                    <a:pt x="48" y="1167"/>
                    <a:pt x="24" y="1286"/>
                    <a:pt x="0" y="1429"/>
                  </a:cubicBezTo>
                  <a:lnTo>
                    <a:pt x="8145" y="1429"/>
                  </a:lnTo>
                  <a:lnTo>
                    <a:pt x="8050" y="1000"/>
                  </a:lnTo>
                  <a:cubicBezTo>
                    <a:pt x="7907" y="429"/>
                    <a:pt x="7407" y="0"/>
                    <a:pt x="68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7"/>
            <p:cNvSpPr/>
            <p:nvPr/>
          </p:nvSpPr>
          <p:spPr>
            <a:xfrm>
              <a:off x="769421" y="1530056"/>
              <a:ext cx="299388" cy="187155"/>
            </a:xfrm>
            <a:custGeom>
              <a:avLst/>
              <a:gdLst/>
              <a:ahLst/>
              <a:cxnLst/>
              <a:rect l="l" t="t" r="r" b="b"/>
              <a:pathLst>
                <a:path w="8955" h="5598" extrusionOk="0">
                  <a:moveTo>
                    <a:pt x="263" y="1"/>
                  </a:moveTo>
                  <a:cubicBezTo>
                    <a:pt x="1" y="1858"/>
                    <a:pt x="48" y="3763"/>
                    <a:pt x="406" y="5597"/>
                  </a:cubicBezTo>
                  <a:lnTo>
                    <a:pt x="8479" y="5597"/>
                  </a:lnTo>
                  <a:cubicBezTo>
                    <a:pt x="8931" y="3716"/>
                    <a:pt x="8955" y="1787"/>
                    <a:pt x="8693" y="1"/>
                  </a:cubicBezTo>
                  <a:lnTo>
                    <a:pt x="6264" y="1"/>
                  </a:lnTo>
                  <a:lnTo>
                    <a:pt x="6264" y="2096"/>
                  </a:lnTo>
                  <a:lnTo>
                    <a:pt x="6621" y="2096"/>
                  </a:lnTo>
                  <a:cubicBezTo>
                    <a:pt x="6788" y="2096"/>
                    <a:pt x="6978" y="2239"/>
                    <a:pt x="6978" y="2454"/>
                  </a:cubicBezTo>
                  <a:cubicBezTo>
                    <a:pt x="6978" y="2644"/>
                    <a:pt x="6812" y="2787"/>
                    <a:pt x="6621" y="2787"/>
                  </a:cubicBezTo>
                  <a:lnTo>
                    <a:pt x="6264" y="2787"/>
                  </a:lnTo>
                  <a:lnTo>
                    <a:pt x="6264" y="3144"/>
                  </a:lnTo>
                  <a:cubicBezTo>
                    <a:pt x="6264" y="3335"/>
                    <a:pt x="6097" y="3501"/>
                    <a:pt x="5907" y="3501"/>
                  </a:cubicBezTo>
                  <a:cubicBezTo>
                    <a:pt x="5716" y="3501"/>
                    <a:pt x="5526" y="3359"/>
                    <a:pt x="5526" y="3144"/>
                  </a:cubicBezTo>
                  <a:lnTo>
                    <a:pt x="5526" y="2811"/>
                  </a:lnTo>
                  <a:lnTo>
                    <a:pt x="5168" y="2811"/>
                  </a:lnTo>
                  <a:cubicBezTo>
                    <a:pt x="5002" y="2811"/>
                    <a:pt x="4811" y="2644"/>
                    <a:pt x="4811" y="2454"/>
                  </a:cubicBezTo>
                  <a:cubicBezTo>
                    <a:pt x="4811" y="2239"/>
                    <a:pt x="4978" y="2096"/>
                    <a:pt x="5168" y="2096"/>
                  </a:cubicBezTo>
                  <a:lnTo>
                    <a:pt x="5526" y="2096"/>
                  </a:lnTo>
                  <a:lnTo>
                    <a:pt x="5526" y="1"/>
                  </a:lnTo>
                  <a:lnTo>
                    <a:pt x="3454" y="1"/>
                  </a:lnTo>
                  <a:lnTo>
                    <a:pt x="3454" y="2096"/>
                  </a:lnTo>
                  <a:lnTo>
                    <a:pt x="3811" y="2096"/>
                  </a:lnTo>
                  <a:cubicBezTo>
                    <a:pt x="3978" y="2096"/>
                    <a:pt x="4168" y="2239"/>
                    <a:pt x="4168" y="2454"/>
                  </a:cubicBezTo>
                  <a:cubicBezTo>
                    <a:pt x="4168" y="2644"/>
                    <a:pt x="4025" y="2811"/>
                    <a:pt x="3811" y="2811"/>
                  </a:cubicBezTo>
                  <a:lnTo>
                    <a:pt x="3454" y="2811"/>
                  </a:lnTo>
                  <a:lnTo>
                    <a:pt x="3454" y="3168"/>
                  </a:lnTo>
                  <a:cubicBezTo>
                    <a:pt x="3454" y="3335"/>
                    <a:pt x="3311" y="3501"/>
                    <a:pt x="3097" y="3501"/>
                  </a:cubicBezTo>
                  <a:cubicBezTo>
                    <a:pt x="2930" y="3501"/>
                    <a:pt x="2739" y="3359"/>
                    <a:pt x="2739" y="3168"/>
                  </a:cubicBezTo>
                  <a:lnTo>
                    <a:pt x="2739" y="2811"/>
                  </a:lnTo>
                  <a:lnTo>
                    <a:pt x="2382" y="2811"/>
                  </a:lnTo>
                  <a:cubicBezTo>
                    <a:pt x="2192" y="2811"/>
                    <a:pt x="2025" y="2644"/>
                    <a:pt x="2025" y="2454"/>
                  </a:cubicBezTo>
                  <a:cubicBezTo>
                    <a:pt x="2025" y="2239"/>
                    <a:pt x="2168" y="2096"/>
                    <a:pt x="2382" y="2096"/>
                  </a:cubicBezTo>
                  <a:lnTo>
                    <a:pt x="2739" y="2096"/>
                  </a:lnTo>
                  <a:lnTo>
                    <a:pt x="27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7"/>
            <p:cNvSpPr/>
            <p:nvPr/>
          </p:nvSpPr>
          <p:spPr>
            <a:xfrm>
              <a:off x="801282" y="1788021"/>
              <a:ext cx="235699" cy="70910"/>
            </a:xfrm>
            <a:custGeom>
              <a:avLst/>
              <a:gdLst/>
              <a:ahLst/>
              <a:cxnLst/>
              <a:rect l="l" t="t" r="r" b="b"/>
              <a:pathLst>
                <a:path w="7050" h="2121" extrusionOk="0">
                  <a:moveTo>
                    <a:pt x="0" y="1"/>
                  </a:moveTo>
                  <a:lnTo>
                    <a:pt x="453" y="1834"/>
                  </a:lnTo>
                  <a:cubicBezTo>
                    <a:pt x="477" y="2001"/>
                    <a:pt x="619" y="2120"/>
                    <a:pt x="786" y="2120"/>
                  </a:cubicBezTo>
                  <a:lnTo>
                    <a:pt x="6240" y="2120"/>
                  </a:lnTo>
                  <a:cubicBezTo>
                    <a:pt x="6406" y="2120"/>
                    <a:pt x="6549" y="2001"/>
                    <a:pt x="6573" y="1834"/>
                  </a:cubicBezTo>
                  <a:lnTo>
                    <a:pt x="7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7"/>
            <p:cNvSpPr/>
            <p:nvPr/>
          </p:nvSpPr>
          <p:spPr>
            <a:xfrm>
              <a:off x="789347" y="1740246"/>
              <a:ext cx="258768" cy="23938"/>
            </a:xfrm>
            <a:custGeom>
              <a:avLst/>
              <a:gdLst/>
              <a:ahLst/>
              <a:cxnLst/>
              <a:rect l="l" t="t" r="r" b="b"/>
              <a:pathLst>
                <a:path w="7740" h="716" extrusionOk="0">
                  <a:moveTo>
                    <a:pt x="0" y="1"/>
                  </a:moveTo>
                  <a:lnTo>
                    <a:pt x="191" y="715"/>
                  </a:lnTo>
                  <a:lnTo>
                    <a:pt x="7573" y="715"/>
                  </a:lnTo>
                  <a:lnTo>
                    <a:pt x="77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47"/>
          <p:cNvGrpSpPr/>
          <p:nvPr/>
        </p:nvGrpSpPr>
        <p:grpSpPr>
          <a:xfrm>
            <a:off x="5586309" y="2719551"/>
            <a:ext cx="398917" cy="374243"/>
            <a:chOff x="5586309" y="2719551"/>
            <a:chExt cx="398917" cy="374243"/>
          </a:xfrm>
        </p:grpSpPr>
        <p:sp>
          <p:nvSpPr>
            <p:cNvPr id="809" name="Google Shape;809;p47"/>
            <p:cNvSpPr/>
            <p:nvPr/>
          </p:nvSpPr>
          <p:spPr>
            <a:xfrm>
              <a:off x="5657152" y="2788823"/>
              <a:ext cx="93210" cy="93979"/>
            </a:xfrm>
            <a:custGeom>
              <a:avLst/>
              <a:gdLst/>
              <a:ahLst/>
              <a:cxnLst/>
              <a:rect l="l" t="t" r="r" b="b"/>
              <a:pathLst>
                <a:path w="2788" h="2811" extrusionOk="0">
                  <a:moveTo>
                    <a:pt x="1406" y="1072"/>
                  </a:moveTo>
                  <a:cubicBezTo>
                    <a:pt x="1596" y="1072"/>
                    <a:pt x="1763" y="1239"/>
                    <a:pt x="1763" y="1429"/>
                  </a:cubicBezTo>
                  <a:cubicBezTo>
                    <a:pt x="1763" y="1620"/>
                    <a:pt x="1596" y="1786"/>
                    <a:pt x="1406" y="1786"/>
                  </a:cubicBezTo>
                  <a:cubicBezTo>
                    <a:pt x="1215" y="1786"/>
                    <a:pt x="1025" y="1643"/>
                    <a:pt x="1025" y="1429"/>
                  </a:cubicBezTo>
                  <a:cubicBezTo>
                    <a:pt x="1049" y="1239"/>
                    <a:pt x="1192" y="1072"/>
                    <a:pt x="1406" y="1072"/>
                  </a:cubicBezTo>
                  <a:close/>
                  <a:moveTo>
                    <a:pt x="1406" y="0"/>
                  </a:moveTo>
                  <a:cubicBezTo>
                    <a:pt x="620" y="0"/>
                    <a:pt x="1" y="643"/>
                    <a:pt x="1" y="1405"/>
                  </a:cubicBezTo>
                  <a:cubicBezTo>
                    <a:pt x="1" y="2167"/>
                    <a:pt x="620" y="2810"/>
                    <a:pt x="1406" y="2810"/>
                  </a:cubicBezTo>
                  <a:cubicBezTo>
                    <a:pt x="2168" y="2810"/>
                    <a:pt x="2787" y="2167"/>
                    <a:pt x="2787" y="1405"/>
                  </a:cubicBezTo>
                  <a:cubicBezTo>
                    <a:pt x="2787" y="643"/>
                    <a:pt x="2168"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7"/>
            <p:cNvSpPr/>
            <p:nvPr/>
          </p:nvSpPr>
          <p:spPr>
            <a:xfrm>
              <a:off x="5750328" y="2952040"/>
              <a:ext cx="70877" cy="23102"/>
            </a:xfrm>
            <a:custGeom>
              <a:avLst/>
              <a:gdLst/>
              <a:ahLst/>
              <a:cxnLst/>
              <a:rect l="l" t="t" r="r" b="b"/>
              <a:pathLst>
                <a:path w="2120" h="691" extrusionOk="0">
                  <a:moveTo>
                    <a:pt x="0" y="0"/>
                  </a:moveTo>
                  <a:lnTo>
                    <a:pt x="0" y="691"/>
                  </a:lnTo>
                  <a:lnTo>
                    <a:pt x="2120" y="691"/>
                  </a:ln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7"/>
            <p:cNvSpPr/>
            <p:nvPr/>
          </p:nvSpPr>
          <p:spPr>
            <a:xfrm>
              <a:off x="5821172" y="2788823"/>
              <a:ext cx="93979" cy="93979"/>
            </a:xfrm>
            <a:custGeom>
              <a:avLst/>
              <a:gdLst/>
              <a:ahLst/>
              <a:cxnLst/>
              <a:rect l="l" t="t" r="r" b="b"/>
              <a:pathLst>
                <a:path w="2811" h="2811" extrusionOk="0">
                  <a:moveTo>
                    <a:pt x="1406" y="1048"/>
                  </a:moveTo>
                  <a:cubicBezTo>
                    <a:pt x="1572" y="1048"/>
                    <a:pt x="1763" y="1191"/>
                    <a:pt x="1763" y="1405"/>
                  </a:cubicBezTo>
                  <a:cubicBezTo>
                    <a:pt x="1763" y="1620"/>
                    <a:pt x="1620" y="1762"/>
                    <a:pt x="1406" y="1762"/>
                  </a:cubicBezTo>
                  <a:cubicBezTo>
                    <a:pt x="1191" y="1762"/>
                    <a:pt x="1048" y="1620"/>
                    <a:pt x="1048" y="1405"/>
                  </a:cubicBezTo>
                  <a:cubicBezTo>
                    <a:pt x="1048" y="1239"/>
                    <a:pt x="1191" y="1048"/>
                    <a:pt x="1406" y="1048"/>
                  </a:cubicBezTo>
                  <a:close/>
                  <a:moveTo>
                    <a:pt x="1406" y="0"/>
                  </a:moveTo>
                  <a:cubicBezTo>
                    <a:pt x="620" y="0"/>
                    <a:pt x="1" y="643"/>
                    <a:pt x="1" y="1405"/>
                  </a:cubicBezTo>
                  <a:cubicBezTo>
                    <a:pt x="1" y="2191"/>
                    <a:pt x="620" y="2810"/>
                    <a:pt x="1406" y="2810"/>
                  </a:cubicBezTo>
                  <a:cubicBezTo>
                    <a:pt x="2168" y="2810"/>
                    <a:pt x="2811" y="2167"/>
                    <a:pt x="2811" y="1405"/>
                  </a:cubicBezTo>
                  <a:cubicBezTo>
                    <a:pt x="2811" y="643"/>
                    <a:pt x="2168" y="0"/>
                    <a:pt x="14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7"/>
            <p:cNvSpPr/>
            <p:nvPr/>
          </p:nvSpPr>
          <p:spPr>
            <a:xfrm>
              <a:off x="5586309" y="2719551"/>
              <a:ext cx="398917" cy="326468"/>
            </a:xfrm>
            <a:custGeom>
              <a:avLst/>
              <a:gdLst/>
              <a:ahLst/>
              <a:cxnLst/>
              <a:rect l="l" t="t" r="r" b="b"/>
              <a:pathLst>
                <a:path w="11932" h="9765" extrusionOk="0">
                  <a:moveTo>
                    <a:pt x="8454" y="1382"/>
                  </a:moveTo>
                  <a:cubicBezTo>
                    <a:pt x="9621" y="1382"/>
                    <a:pt x="10574" y="2334"/>
                    <a:pt x="10574" y="3477"/>
                  </a:cubicBezTo>
                  <a:cubicBezTo>
                    <a:pt x="10550" y="3739"/>
                    <a:pt x="10550" y="3549"/>
                    <a:pt x="9836" y="7383"/>
                  </a:cubicBezTo>
                  <a:cubicBezTo>
                    <a:pt x="9788" y="7549"/>
                    <a:pt x="9645" y="7669"/>
                    <a:pt x="9478" y="7669"/>
                  </a:cubicBezTo>
                  <a:lnTo>
                    <a:pt x="7716" y="7669"/>
                  </a:lnTo>
                  <a:lnTo>
                    <a:pt x="7716" y="8026"/>
                  </a:lnTo>
                  <a:cubicBezTo>
                    <a:pt x="7716" y="8216"/>
                    <a:pt x="7573" y="8383"/>
                    <a:pt x="7359" y="8383"/>
                  </a:cubicBezTo>
                  <a:lnTo>
                    <a:pt x="4597" y="8383"/>
                  </a:lnTo>
                  <a:cubicBezTo>
                    <a:pt x="4406" y="8383"/>
                    <a:pt x="4215" y="8240"/>
                    <a:pt x="4215" y="8026"/>
                  </a:cubicBezTo>
                  <a:lnTo>
                    <a:pt x="4215" y="7669"/>
                  </a:lnTo>
                  <a:lnTo>
                    <a:pt x="2477" y="7669"/>
                  </a:lnTo>
                  <a:cubicBezTo>
                    <a:pt x="2287" y="7669"/>
                    <a:pt x="2167" y="7549"/>
                    <a:pt x="2120" y="7383"/>
                  </a:cubicBezTo>
                  <a:cubicBezTo>
                    <a:pt x="1358" y="3549"/>
                    <a:pt x="1405" y="3739"/>
                    <a:pt x="1405" y="3477"/>
                  </a:cubicBezTo>
                  <a:cubicBezTo>
                    <a:pt x="1405" y="2310"/>
                    <a:pt x="2358" y="1382"/>
                    <a:pt x="3525" y="1382"/>
                  </a:cubicBezTo>
                  <a:cubicBezTo>
                    <a:pt x="4668" y="1382"/>
                    <a:pt x="5621" y="2334"/>
                    <a:pt x="5621" y="3477"/>
                  </a:cubicBezTo>
                  <a:cubicBezTo>
                    <a:pt x="5621" y="4710"/>
                    <a:pt x="4616" y="5567"/>
                    <a:pt x="3521" y="5567"/>
                  </a:cubicBezTo>
                  <a:cubicBezTo>
                    <a:pt x="3156" y="5567"/>
                    <a:pt x="2781" y="5472"/>
                    <a:pt x="2429" y="5263"/>
                  </a:cubicBezTo>
                  <a:lnTo>
                    <a:pt x="2429" y="5263"/>
                  </a:lnTo>
                  <a:lnTo>
                    <a:pt x="2763" y="6954"/>
                  </a:lnTo>
                  <a:lnTo>
                    <a:pt x="4215" y="6954"/>
                  </a:lnTo>
                  <a:lnTo>
                    <a:pt x="4215" y="6597"/>
                  </a:lnTo>
                  <a:cubicBezTo>
                    <a:pt x="4215" y="6430"/>
                    <a:pt x="4382" y="6240"/>
                    <a:pt x="4597" y="6240"/>
                  </a:cubicBezTo>
                  <a:lnTo>
                    <a:pt x="7383" y="6240"/>
                  </a:lnTo>
                  <a:cubicBezTo>
                    <a:pt x="7573" y="6240"/>
                    <a:pt x="7740" y="6406"/>
                    <a:pt x="7740" y="6597"/>
                  </a:cubicBezTo>
                  <a:lnTo>
                    <a:pt x="7740" y="6954"/>
                  </a:lnTo>
                  <a:lnTo>
                    <a:pt x="9193" y="6954"/>
                  </a:lnTo>
                  <a:lnTo>
                    <a:pt x="9526" y="5263"/>
                  </a:lnTo>
                  <a:lnTo>
                    <a:pt x="9526" y="5263"/>
                  </a:lnTo>
                  <a:cubicBezTo>
                    <a:pt x="9175" y="5472"/>
                    <a:pt x="8800" y="5567"/>
                    <a:pt x="8435" y="5567"/>
                  </a:cubicBezTo>
                  <a:cubicBezTo>
                    <a:pt x="7340" y="5567"/>
                    <a:pt x="6335" y="4710"/>
                    <a:pt x="6335" y="3477"/>
                  </a:cubicBezTo>
                  <a:cubicBezTo>
                    <a:pt x="6335" y="2310"/>
                    <a:pt x="7288" y="1382"/>
                    <a:pt x="8454" y="1382"/>
                  </a:cubicBezTo>
                  <a:close/>
                  <a:moveTo>
                    <a:pt x="1048" y="0"/>
                  </a:moveTo>
                  <a:cubicBezTo>
                    <a:pt x="477" y="0"/>
                    <a:pt x="0" y="477"/>
                    <a:pt x="0" y="1048"/>
                  </a:cubicBezTo>
                  <a:lnTo>
                    <a:pt x="0" y="8716"/>
                  </a:lnTo>
                  <a:cubicBezTo>
                    <a:pt x="0" y="9288"/>
                    <a:pt x="477" y="9764"/>
                    <a:pt x="1048" y="9764"/>
                  </a:cubicBezTo>
                  <a:lnTo>
                    <a:pt x="10860" y="9764"/>
                  </a:lnTo>
                  <a:cubicBezTo>
                    <a:pt x="11431" y="9764"/>
                    <a:pt x="11908" y="9288"/>
                    <a:pt x="11908" y="8716"/>
                  </a:cubicBezTo>
                  <a:lnTo>
                    <a:pt x="11908" y="1048"/>
                  </a:lnTo>
                  <a:cubicBezTo>
                    <a:pt x="11931" y="477"/>
                    <a:pt x="11455" y="0"/>
                    <a:pt x="10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7"/>
            <p:cNvSpPr/>
            <p:nvPr/>
          </p:nvSpPr>
          <p:spPr>
            <a:xfrm>
              <a:off x="5740767" y="3069054"/>
              <a:ext cx="33466" cy="24740"/>
            </a:xfrm>
            <a:custGeom>
              <a:avLst/>
              <a:gdLst/>
              <a:ahLst/>
              <a:cxnLst/>
              <a:rect l="l" t="t" r="r" b="b"/>
              <a:pathLst>
                <a:path w="1001" h="740" extrusionOk="0">
                  <a:moveTo>
                    <a:pt x="0" y="1"/>
                  </a:moveTo>
                  <a:lnTo>
                    <a:pt x="0" y="739"/>
                  </a:lnTo>
                  <a:lnTo>
                    <a:pt x="1001" y="739"/>
                  </a:lnTo>
                  <a:lnTo>
                    <a:pt x="10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7"/>
            <p:cNvSpPr/>
            <p:nvPr/>
          </p:nvSpPr>
          <p:spPr>
            <a:xfrm>
              <a:off x="5680254" y="3069054"/>
              <a:ext cx="37444" cy="24740"/>
            </a:xfrm>
            <a:custGeom>
              <a:avLst/>
              <a:gdLst/>
              <a:ahLst/>
              <a:cxnLst/>
              <a:rect l="l" t="t" r="r" b="b"/>
              <a:pathLst>
                <a:path w="1120" h="740" extrusionOk="0">
                  <a:moveTo>
                    <a:pt x="0" y="1"/>
                  </a:moveTo>
                  <a:lnTo>
                    <a:pt x="0" y="382"/>
                  </a:lnTo>
                  <a:cubicBezTo>
                    <a:pt x="0" y="549"/>
                    <a:pt x="143" y="739"/>
                    <a:pt x="358" y="739"/>
                  </a:cubicBezTo>
                  <a:lnTo>
                    <a:pt x="1120" y="739"/>
                  </a:ln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7"/>
            <p:cNvSpPr/>
            <p:nvPr/>
          </p:nvSpPr>
          <p:spPr>
            <a:xfrm>
              <a:off x="5797301" y="3069054"/>
              <a:ext cx="33466" cy="24740"/>
            </a:xfrm>
            <a:custGeom>
              <a:avLst/>
              <a:gdLst/>
              <a:ahLst/>
              <a:cxnLst/>
              <a:rect l="l" t="t" r="r" b="b"/>
              <a:pathLst>
                <a:path w="1001" h="740" extrusionOk="0">
                  <a:moveTo>
                    <a:pt x="0" y="1"/>
                  </a:moveTo>
                  <a:lnTo>
                    <a:pt x="0" y="739"/>
                  </a:lnTo>
                  <a:lnTo>
                    <a:pt x="1000" y="739"/>
                  </a:ln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7"/>
            <p:cNvSpPr/>
            <p:nvPr/>
          </p:nvSpPr>
          <p:spPr>
            <a:xfrm>
              <a:off x="5855407" y="3069054"/>
              <a:ext cx="36675" cy="24740"/>
            </a:xfrm>
            <a:custGeom>
              <a:avLst/>
              <a:gdLst/>
              <a:ahLst/>
              <a:cxnLst/>
              <a:rect l="l" t="t" r="r" b="b"/>
              <a:pathLst>
                <a:path w="1097" h="740" extrusionOk="0">
                  <a:moveTo>
                    <a:pt x="1" y="1"/>
                  </a:moveTo>
                  <a:lnTo>
                    <a:pt x="1" y="739"/>
                  </a:lnTo>
                  <a:lnTo>
                    <a:pt x="739" y="739"/>
                  </a:lnTo>
                  <a:cubicBezTo>
                    <a:pt x="906" y="739"/>
                    <a:pt x="1096" y="596"/>
                    <a:pt x="1096" y="382"/>
                  </a:cubicBezTo>
                  <a:lnTo>
                    <a:pt x="1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47"/>
          <p:cNvGrpSpPr/>
          <p:nvPr/>
        </p:nvGrpSpPr>
        <p:grpSpPr>
          <a:xfrm>
            <a:off x="7207317" y="2083297"/>
            <a:ext cx="405302" cy="398749"/>
            <a:chOff x="7207317" y="2083297"/>
            <a:chExt cx="405302" cy="398749"/>
          </a:xfrm>
        </p:grpSpPr>
        <p:sp>
          <p:nvSpPr>
            <p:cNvPr id="818" name="Google Shape;818;p47"/>
            <p:cNvSpPr/>
            <p:nvPr/>
          </p:nvSpPr>
          <p:spPr>
            <a:xfrm>
              <a:off x="7269434" y="2409030"/>
              <a:ext cx="59744" cy="60045"/>
            </a:xfrm>
            <a:custGeom>
              <a:avLst/>
              <a:gdLst/>
              <a:ahLst/>
              <a:cxnLst/>
              <a:rect l="l" t="t" r="r" b="b"/>
              <a:pathLst>
                <a:path w="1787" h="1796" extrusionOk="0">
                  <a:moveTo>
                    <a:pt x="167" y="1"/>
                  </a:moveTo>
                  <a:cubicBezTo>
                    <a:pt x="48" y="167"/>
                    <a:pt x="0" y="382"/>
                    <a:pt x="0" y="620"/>
                  </a:cubicBezTo>
                  <a:cubicBezTo>
                    <a:pt x="0" y="1305"/>
                    <a:pt x="544" y="1796"/>
                    <a:pt x="1145" y="1796"/>
                  </a:cubicBezTo>
                  <a:cubicBezTo>
                    <a:pt x="1359" y="1796"/>
                    <a:pt x="1580" y="1734"/>
                    <a:pt x="1786" y="1596"/>
                  </a:cubicBez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7"/>
            <p:cNvSpPr/>
            <p:nvPr/>
          </p:nvSpPr>
          <p:spPr>
            <a:xfrm>
              <a:off x="7450170" y="2083297"/>
              <a:ext cx="162449" cy="156197"/>
            </a:xfrm>
            <a:custGeom>
              <a:avLst/>
              <a:gdLst/>
              <a:ahLst/>
              <a:cxnLst/>
              <a:rect l="l" t="t" r="r" b="b"/>
              <a:pathLst>
                <a:path w="4859" h="4672" extrusionOk="0">
                  <a:moveTo>
                    <a:pt x="3423" y="0"/>
                  </a:moveTo>
                  <a:cubicBezTo>
                    <a:pt x="3072" y="0"/>
                    <a:pt x="2723" y="137"/>
                    <a:pt x="2477" y="409"/>
                  </a:cubicBezTo>
                  <a:lnTo>
                    <a:pt x="0" y="3219"/>
                  </a:lnTo>
                  <a:cubicBezTo>
                    <a:pt x="667" y="3504"/>
                    <a:pt x="1167" y="4052"/>
                    <a:pt x="1500" y="4671"/>
                  </a:cubicBezTo>
                  <a:lnTo>
                    <a:pt x="4287" y="2242"/>
                  </a:lnTo>
                  <a:cubicBezTo>
                    <a:pt x="4834" y="1766"/>
                    <a:pt x="4858" y="909"/>
                    <a:pt x="4334" y="361"/>
                  </a:cubicBezTo>
                  <a:cubicBezTo>
                    <a:pt x="4081" y="120"/>
                    <a:pt x="3751" y="0"/>
                    <a:pt x="3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7"/>
            <p:cNvSpPr/>
            <p:nvPr/>
          </p:nvSpPr>
          <p:spPr>
            <a:xfrm>
              <a:off x="7207317" y="2203554"/>
              <a:ext cx="305774" cy="278493"/>
            </a:xfrm>
            <a:custGeom>
              <a:avLst/>
              <a:gdLst/>
              <a:ahLst/>
              <a:cxnLst/>
              <a:rect l="l" t="t" r="r" b="b"/>
              <a:pathLst>
                <a:path w="9146" h="8330" extrusionOk="0">
                  <a:moveTo>
                    <a:pt x="5932" y="1"/>
                  </a:moveTo>
                  <a:cubicBezTo>
                    <a:pt x="5347" y="1"/>
                    <a:pt x="4785" y="212"/>
                    <a:pt x="4287" y="574"/>
                  </a:cubicBezTo>
                  <a:lnTo>
                    <a:pt x="2072" y="2408"/>
                  </a:lnTo>
                  <a:lnTo>
                    <a:pt x="405" y="2741"/>
                  </a:lnTo>
                  <a:cubicBezTo>
                    <a:pt x="120" y="2813"/>
                    <a:pt x="1" y="3146"/>
                    <a:pt x="215" y="3337"/>
                  </a:cubicBezTo>
                  <a:lnTo>
                    <a:pt x="5097" y="8219"/>
                  </a:lnTo>
                  <a:cubicBezTo>
                    <a:pt x="5174" y="8295"/>
                    <a:pt x="5266" y="8329"/>
                    <a:pt x="5354" y="8329"/>
                  </a:cubicBezTo>
                  <a:cubicBezTo>
                    <a:pt x="5513" y="8329"/>
                    <a:pt x="5662" y="8220"/>
                    <a:pt x="5692" y="8052"/>
                  </a:cubicBezTo>
                  <a:lnTo>
                    <a:pt x="6002" y="6337"/>
                  </a:lnTo>
                  <a:lnTo>
                    <a:pt x="7812" y="4146"/>
                  </a:lnTo>
                  <a:cubicBezTo>
                    <a:pt x="9145" y="2551"/>
                    <a:pt x="8074" y="122"/>
                    <a:pt x="6026" y="3"/>
                  </a:cubicBezTo>
                  <a:cubicBezTo>
                    <a:pt x="5994" y="1"/>
                    <a:pt x="5963" y="1"/>
                    <a:pt x="59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47"/>
          <p:cNvGrpSpPr/>
          <p:nvPr/>
        </p:nvGrpSpPr>
        <p:grpSpPr>
          <a:xfrm>
            <a:off x="6398417" y="2083999"/>
            <a:ext cx="398114" cy="397512"/>
            <a:chOff x="6398417" y="2083999"/>
            <a:chExt cx="398114" cy="397512"/>
          </a:xfrm>
        </p:grpSpPr>
        <p:sp>
          <p:nvSpPr>
            <p:cNvPr id="822" name="Google Shape;822;p47"/>
            <p:cNvSpPr/>
            <p:nvPr/>
          </p:nvSpPr>
          <p:spPr>
            <a:xfrm>
              <a:off x="6398417" y="2083999"/>
              <a:ext cx="398114" cy="239878"/>
            </a:xfrm>
            <a:custGeom>
              <a:avLst/>
              <a:gdLst/>
              <a:ahLst/>
              <a:cxnLst/>
              <a:rect l="l" t="t" r="r" b="b"/>
              <a:pathLst>
                <a:path w="11908" h="7175" extrusionOk="0">
                  <a:moveTo>
                    <a:pt x="6320" y="0"/>
                  </a:moveTo>
                  <a:cubicBezTo>
                    <a:pt x="4991" y="0"/>
                    <a:pt x="3663" y="751"/>
                    <a:pt x="3072" y="2245"/>
                  </a:cubicBezTo>
                  <a:cubicBezTo>
                    <a:pt x="2873" y="2196"/>
                    <a:pt x="2674" y="2173"/>
                    <a:pt x="2479" y="2173"/>
                  </a:cubicBezTo>
                  <a:cubicBezTo>
                    <a:pt x="1157" y="2173"/>
                    <a:pt x="0" y="3245"/>
                    <a:pt x="0" y="4698"/>
                  </a:cubicBezTo>
                  <a:cubicBezTo>
                    <a:pt x="0" y="6079"/>
                    <a:pt x="1096" y="7175"/>
                    <a:pt x="2453" y="7175"/>
                  </a:cubicBezTo>
                  <a:lnTo>
                    <a:pt x="3477" y="7175"/>
                  </a:lnTo>
                  <a:lnTo>
                    <a:pt x="3477" y="6103"/>
                  </a:lnTo>
                  <a:cubicBezTo>
                    <a:pt x="3477" y="5603"/>
                    <a:pt x="3834" y="5198"/>
                    <a:pt x="4311" y="5103"/>
                  </a:cubicBezTo>
                  <a:lnTo>
                    <a:pt x="7811" y="4388"/>
                  </a:lnTo>
                  <a:cubicBezTo>
                    <a:pt x="7878" y="4376"/>
                    <a:pt x="7944" y="4370"/>
                    <a:pt x="8009" y="4370"/>
                  </a:cubicBezTo>
                  <a:cubicBezTo>
                    <a:pt x="8572" y="4370"/>
                    <a:pt x="9050" y="4812"/>
                    <a:pt x="9050" y="5389"/>
                  </a:cubicBezTo>
                  <a:lnTo>
                    <a:pt x="9050" y="7175"/>
                  </a:lnTo>
                  <a:lnTo>
                    <a:pt x="9407" y="7175"/>
                  </a:lnTo>
                  <a:cubicBezTo>
                    <a:pt x="10788" y="7175"/>
                    <a:pt x="11860" y="6055"/>
                    <a:pt x="11860" y="4698"/>
                  </a:cubicBezTo>
                  <a:cubicBezTo>
                    <a:pt x="11907" y="3293"/>
                    <a:pt x="10836" y="2197"/>
                    <a:pt x="9526" y="2150"/>
                  </a:cubicBezTo>
                  <a:cubicBezTo>
                    <a:pt x="8914" y="715"/>
                    <a:pt x="7617" y="0"/>
                    <a:pt x="6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7"/>
            <p:cNvSpPr/>
            <p:nvPr/>
          </p:nvSpPr>
          <p:spPr>
            <a:xfrm>
              <a:off x="6469261" y="2253268"/>
              <a:ext cx="211026" cy="228244"/>
            </a:xfrm>
            <a:custGeom>
              <a:avLst/>
              <a:gdLst/>
              <a:ahLst/>
              <a:cxnLst/>
              <a:rect l="l" t="t" r="r" b="b"/>
              <a:pathLst>
                <a:path w="6312" h="6827" extrusionOk="0">
                  <a:moveTo>
                    <a:pt x="5953" y="1"/>
                  </a:moveTo>
                  <a:cubicBezTo>
                    <a:pt x="5922" y="1"/>
                    <a:pt x="5890" y="5"/>
                    <a:pt x="5859" y="16"/>
                  </a:cubicBezTo>
                  <a:lnTo>
                    <a:pt x="2382" y="730"/>
                  </a:lnTo>
                  <a:cubicBezTo>
                    <a:pt x="2239" y="754"/>
                    <a:pt x="2120" y="897"/>
                    <a:pt x="2120" y="1040"/>
                  </a:cubicBezTo>
                  <a:lnTo>
                    <a:pt x="2120" y="3969"/>
                  </a:lnTo>
                  <a:lnTo>
                    <a:pt x="1406" y="3969"/>
                  </a:lnTo>
                  <a:cubicBezTo>
                    <a:pt x="691" y="3969"/>
                    <a:pt x="1" y="4541"/>
                    <a:pt x="1" y="5422"/>
                  </a:cubicBezTo>
                  <a:cubicBezTo>
                    <a:pt x="1" y="6208"/>
                    <a:pt x="620" y="6827"/>
                    <a:pt x="1406" y="6827"/>
                  </a:cubicBezTo>
                  <a:cubicBezTo>
                    <a:pt x="2168" y="6827"/>
                    <a:pt x="2787" y="6208"/>
                    <a:pt x="2787" y="5422"/>
                  </a:cubicBezTo>
                  <a:lnTo>
                    <a:pt x="2787" y="2778"/>
                  </a:lnTo>
                  <a:lnTo>
                    <a:pt x="5597" y="2207"/>
                  </a:lnTo>
                  <a:lnTo>
                    <a:pt x="5597" y="3255"/>
                  </a:lnTo>
                  <a:lnTo>
                    <a:pt x="4906" y="3255"/>
                  </a:lnTo>
                  <a:cubicBezTo>
                    <a:pt x="4192" y="3255"/>
                    <a:pt x="3501" y="3826"/>
                    <a:pt x="3501" y="4707"/>
                  </a:cubicBezTo>
                  <a:cubicBezTo>
                    <a:pt x="3501" y="5493"/>
                    <a:pt x="4144" y="6112"/>
                    <a:pt x="4906" y="6112"/>
                  </a:cubicBezTo>
                  <a:cubicBezTo>
                    <a:pt x="5692" y="6112"/>
                    <a:pt x="6311" y="5493"/>
                    <a:pt x="6311" y="4707"/>
                  </a:cubicBezTo>
                  <a:cubicBezTo>
                    <a:pt x="6288" y="4636"/>
                    <a:pt x="6288" y="3517"/>
                    <a:pt x="6288" y="326"/>
                  </a:cubicBezTo>
                  <a:cubicBezTo>
                    <a:pt x="6288" y="163"/>
                    <a:pt x="6132" y="1"/>
                    <a:pt x="5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7"/>
          <p:cNvGrpSpPr/>
          <p:nvPr/>
        </p:nvGrpSpPr>
        <p:grpSpPr>
          <a:xfrm>
            <a:off x="8017821" y="2083397"/>
            <a:ext cx="406105" cy="397813"/>
            <a:chOff x="8017821" y="2083397"/>
            <a:chExt cx="406105" cy="397813"/>
          </a:xfrm>
        </p:grpSpPr>
        <p:sp>
          <p:nvSpPr>
            <p:cNvPr id="825" name="Google Shape;825;p47"/>
            <p:cNvSpPr/>
            <p:nvPr/>
          </p:nvSpPr>
          <p:spPr>
            <a:xfrm>
              <a:off x="8277391" y="2214787"/>
              <a:ext cx="146535" cy="138544"/>
            </a:xfrm>
            <a:custGeom>
              <a:avLst/>
              <a:gdLst/>
              <a:ahLst/>
              <a:cxnLst/>
              <a:rect l="l" t="t" r="r" b="b"/>
              <a:pathLst>
                <a:path w="4383" h="4144" extrusionOk="0">
                  <a:moveTo>
                    <a:pt x="3906" y="0"/>
                  </a:moveTo>
                  <a:lnTo>
                    <a:pt x="24" y="1691"/>
                  </a:lnTo>
                  <a:cubicBezTo>
                    <a:pt x="72" y="1929"/>
                    <a:pt x="72" y="2215"/>
                    <a:pt x="0" y="2453"/>
                  </a:cubicBezTo>
                  <a:lnTo>
                    <a:pt x="3882" y="4144"/>
                  </a:lnTo>
                  <a:cubicBezTo>
                    <a:pt x="4382" y="2810"/>
                    <a:pt x="4382" y="1310"/>
                    <a:pt x="3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7"/>
            <p:cNvSpPr/>
            <p:nvPr/>
          </p:nvSpPr>
          <p:spPr>
            <a:xfrm>
              <a:off x="8044901" y="2317491"/>
              <a:ext cx="352746" cy="163719"/>
            </a:xfrm>
            <a:custGeom>
              <a:avLst/>
              <a:gdLst/>
              <a:ahLst/>
              <a:cxnLst/>
              <a:rect l="l" t="t" r="r" b="b"/>
              <a:pathLst>
                <a:path w="10551" h="4897" extrusionOk="0">
                  <a:moveTo>
                    <a:pt x="3858" y="0"/>
                  </a:moveTo>
                  <a:lnTo>
                    <a:pt x="0" y="1691"/>
                  </a:lnTo>
                  <a:cubicBezTo>
                    <a:pt x="1106" y="3831"/>
                    <a:pt x="3192" y="4897"/>
                    <a:pt x="5276" y="4897"/>
                  </a:cubicBezTo>
                  <a:cubicBezTo>
                    <a:pt x="7365" y="4897"/>
                    <a:pt x="9453" y="3825"/>
                    <a:pt x="10550" y="1691"/>
                  </a:cubicBezTo>
                  <a:lnTo>
                    <a:pt x="6669" y="0"/>
                  </a:lnTo>
                  <a:cubicBezTo>
                    <a:pt x="6311" y="476"/>
                    <a:pt x="5781" y="715"/>
                    <a:pt x="5255" y="715"/>
                  </a:cubicBezTo>
                  <a:cubicBezTo>
                    <a:pt x="4728" y="715"/>
                    <a:pt x="4204" y="476"/>
                    <a:pt x="38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7"/>
            <p:cNvSpPr/>
            <p:nvPr/>
          </p:nvSpPr>
          <p:spPr>
            <a:xfrm>
              <a:off x="8042494" y="2083397"/>
              <a:ext cx="356725" cy="166427"/>
            </a:xfrm>
            <a:custGeom>
              <a:avLst/>
              <a:gdLst/>
              <a:ahLst/>
              <a:cxnLst/>
              <a:rect l="l" t="t" r="r" b="b"/>
              <a:pathLst>
                <a:path w="10670" h="4978" extrusionOk="0">
                  <a:moveTo>
                    <a:pt x="5335" y="1"/>
                  </a:moveTo>
                  <a:cubicBezTo>
                    <a:pt x="3222" y="1"/>
                    <a:pt x="1108" y="1096"/>
                    <a:pt x="1" y="3287"/>
                  </a:cubicBezTo>
                  <a:lnTo>
                    <a:pt x="3883" y="4978"/>
                  </a:lnTo>
                  <a:cubicBezTo>
                    <a:pt x="4216" y="4454"/>
                    <a:pt x="4764" y="4192"/>
                    <a:pt x="5318" y="4192"/>
                  </a:cubicBezTo>
                  <a:cubicBezTo>
                    <a:pt x="5871" y="4192"/>
                    <a:pt x="6431" y="4454"/>
                    <a:pt x="6788" y="4978"/>
                  </a:cubicBezTo>
                  <a:lnTo>
                    <a:pt x="10670" y="3287"/>
                  </a:lnTo>
                  <a:cubicBezTo>
                    <a:pt x="9563" y="1096"/>
                    <a:pt x="7449" y="1"/>
                    <a:pt x="5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7"/>
            <p:cNvSpPr/>
            <p:nvPr/>
          </p:nvSpPr>
          <p:spPr>
            <a:xfrm>
              <a:off x="8017821" y="2214787"/>
              <a:ext cx="146535" cy="138544"/>
            </a:xfrm>
            <a:custGeom>
              <a:avLst/>
              <a:gdLst/>
              <a:ahLst/>
              <a:cxnLst/>
              <a:rect l="l" t="t" r="r" b="b"/>
              <a:pathLst>
                <a:path w="4383" h="4144" extrusionOk="0">
                  <a:moveTo>
                    <a:pt x="477" y="0"/>
                  </a:moveTo>
                  <a:cubicBezTo>
                    <a:pt x="1" y="1310"/>
                    <a:pt x="1" y="2810"/>
                    <a:pt x="501" y="4144"/>
                  </a:cubicBezTo>
                  <a:lnTo>
                    <a:pt x="4383" y="2453"/>
                  </a:lnTo>
                  <a:cubicBezTo>
                    <a:pt x="4311" y="2215"/>
                    <a:pt x="4287" y="1977"/>
                    <a:pt x="4335" y="1691"/>
                  </a:cubicBezTo>
                  <a:lnTo>
                    <a:pt x="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7"/>
            <p:cNvSpPr/>
            <p:nvPr/>
          </p:nvSpPr>
          <p:spPr>
            <a:xfrm>
              <a:off x="8185017" y="2247417"/>
              <a:ext cx="69306" cy="70108"/>
            </a:xfrm>
            <a:custGeom>
              <a:avLst/>
              <a:gdLst/>
              <a:ahLst/>
              <a:cxnLst/>
              <a:rect l="l" t="t" r="r" b="b"/>
              <a:pathLst>
                <a:path w="2073" h="2097" extrusionOk="0">
                  <a:moveTo>
                    <a:pt x="1049" y="0"/>
                  </a:moveTo>
                  <a:cubicBezTo>
                    <a:pt x="477" y="0"/>
                    <a:pt x="1" y="477"/>
                    <a:pt x="1" y="1048"/>
                  </a:cubicBezTo>
                  <a:cubicBezTo>
                    <a:pt x="1" y="1644"/>
                    <a:pt x="477" y="2096"/>
                    <a:pt x="1049" y="2096"/>
                  </a:cubicBezTo>
                  <a:cubicBezTo>
                    <a:pt x="1596" y="2096"/>
                    <a:pt x="2073" y="1620"/>
                    <a:pt x="2073" y="1048"/>
                  </a:cubicBezTo>
                  <a:cubicBezTo>
                    <a:pt x="2073" y="453"/>
                    <a:pt x="1596"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47"/>
          <p:cNvGrpSpPr/>
          <p:nvPr/>
        </p:nvGrpSpPr>
        <p:grpSpPr>
          <a:xfrm>
            <a:off x="5599046" y="2083397"/>
            <a:ext cx="373441" cy="398114"/>
            <a:chOff x="5599046" y="2083397"/>
            <a:chExt cx="373441" cy="398114"/>
          </a:xfrm>
        </p:grpSpPr>
        <p:sp>
          <p:nvSpPr>
            <p:cNvPr id="831" name="Google Shape;831;p47"/>
            <p:cNvSpPr/>
            <p:nvPr/>
          </p:nvSpPr>
          <p:spPr>
            <a:xfrm>
              <a:off x="5809237" y="2270519"/>
              <a:ext cx="47006" cy="47006"/>
            </a:xfrm>
            <a:custGeom>
              <a:avLst/>
              <a:gdLst/>
              <a:ahLst/>
              <a:cxnLst/>
              <a:rect l="l" t="t" r="r" b="b"/>
              <a:pathLst>
                <a:path w="1406" h="1406" extrusionOk="0">
                  <a:moveTo>
                    <a:pt x="0" y="0"/>
                  </a:moveTo>
                  <a:lnTo>
                    <a:pt x="0" y="1405"/>
                  </a:lnTo>
                  <a:lnTo>
                    <a:pt x="1405" y="1405"/>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7"/>
            <p:cNvSpPr/>
            <p:nvPr/>
          </p:nvSpPr>
          <p:spPr>
            <a:xfrm>
              <a:off x="5739964" y="2201247"/>
              <a:ext cx="46204" cy="46204"/>
            </a:xfrm>
            <a:custGeom>
              <a:avLst/>
              <a:gdLst/>
              <a:ahLst/>
              <a:cxnLst/>
              <a:rect l="l" t="t" r="r" b="b"/>
              <a:pathLst>
                <a:path w="1382" h="1382" extrusionOk="0">
                  <a:moveTo>
                    <a:pt x="1" y="0"/>
                  </a:moveTo>
                  <a:lnTo>
                    <a:pt x="1" y="1381"/>
                  </a:lnTo>
                  <a:lnTo>
                    <a:pt x="1382" y="1381"/>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7"/>
            <p:cNvSpPr/>
            <p:nvPr/>
          </p:nvSpPr>
          <p:spPr>
            <a:xfrm>
              <a:off x="5669121" y="2201247"/>
              <a:ext cx="47006" cy="46204"/>
            </a:xfrm>
            <a:custGeom>
              <a:avLst/>
              <a:gdLst/>
              <a:ahLst/>
              <a:cxnLst/>
              <a:rect l="l" t="t" r="r" b="b"/>
              <a:pathLst>
                <a:path w="1406" h="1382" extrusionOk="0">
                  <a:moveTo>
                    <a:pt x="0" y="0"/>
                  </a:moveTo>
                  <a:lnTo>
                    <a:pt x="0" y="1381"/>
                  </a:lnTo>
                  <a:lnTo>
                    <a:pt x="1405" y="1381"/>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7"/>
            <p:cNvSpPr/>
            <p:nvPr/>
          </p:nvSpPr>
          <p:spPr>
            <a:xfrm>
              <a:off x="5809237" y="2201247"/>
              <a:ext cx="47006" cy="46204"/>
            </a:xfrm>
            <a:custGeom>
              <a:avLst/>
              <a:gdLst/>
              <a:ahLst/>
              <a:cxnLst/>
              <a:rect l="l" t="t" r="r" b="b"/>
              <a:pathLst>
                <a:path w="1406" h="1382" extrusionOk="0">
                  <a:moveTo>
                    <a:pt x="0" y="0"/>
                  </a:moveTo>
                  <a:lnTo>
                    <a:pt x="0" y="1381"/>
                  </a:lnTo>
                  <a:lnTo>
                    <a:pt x="1405" y="1381"/>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7"/>
            <p:cNvSpPr/>
            <p:nvPr/>
          </p:nvSpPr>
          <p:spPr>
            <a:xfrm>
              <a:off x="5669121" y="2270519"/>
              <a:ext cx="47006" cy="47006"/>
            </a:xfrm>
            <a:custGeom>
              <a:avLst/>
              <a:gdLst/>
              <a:ahLst/>
              <a:cxnLst/>
              <a:rect l="l" t="t" r="r" b="b"/>
              <a:pathLst>
                <a:path w="1406" h="1406" extrusionOk="0">
                  <a:moveTo>
                    <a:pt x="0" y="0"/>
                  </a:moveTo>
                  <a:lnTo>
                    <a:pt x="0" y="1405"/>
                  </a:lnTo>
                  <a:lnTo>
                    <a:pt x="1405" y="1405"/>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7"/>
            <p:cNvSpPr/>
            <p:nvPr/>
          </p:nvSpPr>
          <p:spPr>
            <a:xfrm>
              <a:off x="5739964" y="2270519"/>
              <a:ext cx="46204" cy="47006"/>
            </a:xfrm>
            <a:custGeom>
              <a:avLst/>
              <a:gdLst/>
              <a:ahLst/>
              <a:cxnLst/>
              <a:rect l="l" t="t" r="r" b="b"/>
              <a:pathLst>
                <a:path w="1382" h="1406" extrusionOk="0">
                  <a:moveTo>
                    <a:pt x="1" y="0"/>
                  </a:moveTo>
                  <a:lnTo>
                    <a:pt x="1" y="1405"/>
                  </a:lnTo>
                  <a:lnTo>
                    <a:pt x="1382" y="1405"/>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7"/>
            <p:cNvSpPr/>
            <p:nvPr/>
          </p:nvSpPr>
          <p:spPr>
            <a:xfrm>
              <a:off x="5739964" y="2341362"/>
              <a:ext cx="46204" cy="47006"/>
            </a:xfrm>
            <a:custGeom>
              <a:avLst/>
              <a:gdLst/>
              <a:ahLst/>
              <a:cxnLst/>
              <a:rect l="l" t="t" r="r" b="b"/>
              <a:pathLst>
                <a:path w="1382" h="1406" extrusionOk="0">
                  <a:moveTo>
                    <a:pt x="1" y="1"/>
                  </a:moveTo>
                  <a:lnTo>
                    <a:pt x="1" y="1406"/>
                  </a:lnTo>
                  <a:lnTo>
                    <a:pt x="1382" y="1406"/>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7"/>
            <p:cNvSpPr/>
            <p:nvPr/>
          </p:nvSpPr>
          <p:spPr>
            <a:xfrm>
              <a:off x="5599046" y="2083397"/>
              <a:ext cx="373441" cy="398114"/>
            </a:xfrm>
            <a:custGeom>
              <a:avLst/>
              <a:gdLst/>
              <a:ahLst/>
              <a:cxnLst/>
              <a:rect l="l" t="t" r="r" b="b"/>
              <a:pathLst>
                <a:path w="11170" h="11908" extrusionOk="0">
                  <a:moveTo>
                    <a:pt x="2810" y="1406"/>
                  </a:moveTo>
                  <a:cubicBezTo>
                    <a:pt x="2977" y="1406"/>
                    <a:pt x="3168" y="1549"/>
                    <a:pt x="3168" y="1763"/>
                  </a:cubicBezTo>
                  <a:cubicBezTo>
                    <a:pt x="3168" y="1930"/>
                    <a:pt x="3025" y="2120"/>
                    <a:pt x="2810" y="2120"/>
                  </a:cubicBezTo>
                  <a:cubicBezTo>
                    <a:pt x="2620" y="2120"/>
                    <a:pt x="2453" y="1977"/>
                    <a:pt x="2453" y="1763"/>
                  </a:cubicBezTo>
                  <a:cubicBezTo>
                    <a:pt x="2453" y="1549"/>
                    <a:pt x="2620" y="1406"/>
                    <a:pt x="2810" y="1406"/>
                  </a:cubicBezTo>
                  <a:close/>
                  <a:moveTo>
                    <a:pt x="4882" y="1406"/>
                  </a:moveTo>
                  <a:cubicBezTo>
                    <a:pt x="5073" y="1406"/>
                    <a:pt x="5240" y="1549"/>
                    <a:pt x="5240" y="1763"/>
                  </a:cubicBezTo>
                  <a:cubicBezTo>
                    <a:pt x="5240" y="1977"/>
                    <a:pt x="5097" y="2120"/>
                    <a:pt x="4882" y="2120"/>
                  </a:cubicBezTo>
                  <a:cubicBezTo>
                    <a:pt x="4716" y="2120"/>
                    <a:pt x="4525" y="1977"/>
                    <a:pt x="4525" y="1763"/>
                  </a:cubicBezTo>
                  <a:cubicBezTo>
                    <a:pt x="4573" y="1549"/>
                    <a:pt x="4716" y="1406"/>
                    <a:pt x="4882" y="1406"/>
                  </a:cubicBezTo>
                  <a:close/>
                  <a:moveTo>
                    <a:pt x="7002" y="1406"/>
                  </a:moveTo>
                  <a:cubicBezTo>
                    <a:pt x="7192" y="1406"/>
                    <a:pt x="7359" y="1549"/>
                    <a:pt x="7359" y="1763"/>
                  </a:cubicBezTo>
                  <a:cubicBezTo>
                    <a:pt x="7359" y="1930"/>
                    <a:pt x="7216" y="2120"/>
                    <a:pt x="7002" y="2120"/>
                  </a:cubicBezTo>
                  <a:cubicBezTo>
                    <a:pt x="6811" y="2120"/>
                    <a:pt x="6645" y="1977"/>
                    <a:pt x="6645" y="1763"/>
                  </a:cubicBezTo>
                  <a:cubicBezTo>
                    <a:pt x="6645" y="1549"/>
                    <a:pt x="6787" y="1406"/>
                    <a:pt x="7002" y="1406"/>
                  </a:cubicBezTo>
                  <a:close/>
                  <a:moveTo>
                    <a:pt x="9455" y="3835"/>
                  </a:moveTo>
                  <a:cubicBezTo>
                    <a:pt x="9621" y="3835"/>
                    <a:pt x="9812" y="4001"/>
                    <a:pt x="9812" y="4192"/>
                  </a:cubicBezTo>
                  <a:cubicBezTo>
                    <a:pt x="9764" y="4406"/>
                    <a:pt x="9621" y="4549"/>
                    <a:pt x="9455" y="4549"/>
                  </a:cubicBezTo>
                  <a:cubicBezTo>
                    <a:pt x="9264" y="4549"/>
                    <a:pt x="9097" y="4406"/>
                    <a:pt x="9097" y="4192"/>
                  </a:cubicBezTo>
                  <a:cubicBezTo>
                    <a:pt x="9097" y="4025"/>
                    <a:pt x="9240" y="3835"/>
                    <a:pt x="9455" y="3835"/>
                  </a:cubicBezTo>
                  <a:close/>
                  <a:moveTo>
                    <a:pt x="9455" y="5954"/>
                  </a:moveTo>
                  <a:cubicBezTo>
                    <a:pt x="9621" y="5954"/>
                    <a:pt x="9812" y="6097"/>
                    <a:pt x="9812" y="6311"/>
                  </a:cubicBezTo>
                  <a:cubicBezTo>
                    <a:pt x="9764" y="6502"/>
                    <a:pt x="9621" y="6669"/>
                    <a:pt x="9455" y="6669"/>
                  </a:cubicBezTo>
                  <a:cubicBezTo>
                    <a:pt x="9264" y="6669"/>
                    <a:pt x="9097" y="6526"/>
                    <a:pt x="9097" y="6311"/>
                  </a:cubicBezTo>
                  <a:cubicBezTo>
                    <a:pt x="9097" y="6145"/>
                    <a:pt x="9240" y="5954"/>
                    <a:pt x="9455" y="5954"/>
                  </a:cubicBezTo>
                  <a:close/>
                  <a:moveTo>
                    <a:pt x="9455" y="8050"/>
                  </a:moveTo>
                  <a:cubicBezTo>
                    <a:pt x="9621" y="8050"/>
                    <a:pt x="9812" y="8193"/>
                    <a:pt x="9812" y="8407"/>
                  </a:cubicBezTo>
                  <a:cubicBezTo>
                    <a:pt x="9764" y="8598"/>
                    <a:pt x="9621" y="8764"/>
                    <a:pt x="9455" y="8764"/>
                  </a:cubicBezTo>
                  <a:cubicBezTo>
                    <a:pt x="9264" y="8764"/>
                    <a:pt x="9097" y="8598"/>
                    <a:pt x="9097" y="8407"/>
                  </a:cubicBezTo>
                  <a:cubicBezTo>
                    <a:pt x="9097" y="8217"/>
                    <a:pt x="9240" y="8050"/>
                    <a:pt x="9455" y="8050"/>
                  </a:cubicBezTo>
                  <a:close/>
                  <a:moveTo>
                    <a:pt x="8002" y="2811"/>
                  </a:moveTo>
                  <a:cubicBezTo>
                    <a:pt x="8193" y="2811"/>
                    <a:pt x="8383" y="2954"/>
                    <a:pt x="8383" y="3168"/>
                  </a:cubicBezTo>
                  <a:lnTo>
                    <a:pt x="8383" y="9479"/>
                  </a:lnTo>
                  <a:cubicBezTo>
                    <a:pt x="8383" y="9645"/>
                    <a:pt x="8216" y="9836"/>
                    <a:pt x="8002" y="9836"/>
                  </a:cubicBezTo>
                  <a:lnTo>
                    <a:pt x="1739" y="9836"/>
                  </a:lnTo>
                  <a:cubicBezTo>
                    <a:pt x="1548" y="9836"/>
                    <a:pt x="1382" y="9669"/>
                    <a:pt x="1382" y="9479"/>
                  </a:cubicBezTo>
                  <a:lnTo>
                    <a:pt x="1382" y="3168"/>
                  </a:lnTo>
                  <a:cubicBezTo>
                    <a:pt x="1382" y="2977"/>
                    <a:pt x="1524" y="2811"/>
                    <a:pt x="1739" y="2811"/>
                  </a:cubicBezTo>
                  <a:close/>
                  <a:moveTo>
                    <a:pt x="1286" y="1"/>
                  </a:moveTo>
                  <a:cubicBezTo>
                    <a:pt x="572" y="1"/>
                    <a:pt x="0" y="572"/>
                    <a:pt x="0" y="1287"/>
                  </a:cubicBezTo>
                  <a:lnTo>
                    <a:pt x="0" y="10622"/>
                  </a:lnTo>
                  <a:cubicBezTo>
                    <a:pt x="0" y="11336"/>
                    <a:pt x="572" y="11908"/>
                    <a:pt x="1286" y="11908"/>
                  </a:cubicBezTo>
                  <a:lnTo>
                    <a:pt x="9883" y="11908"/>
                  </a:lnTo>
                  <a:cubicBezTo>
                    <a:pt x="10598" y="11908"/>
                    <a:pt x="11169" y="11336"/>
                    <a:pt x="11169" y="10622"/>
                  </a:cubicBezTo>
                  <a:lnTo>
                    <a:pt x="11169" y="1287"/>
                  </a:lnTo>
                  <a:cubicBezTo>
                    <a:pt x="11169" y="572"/>
                    <a:pt x="10598" y="1"/>
                    <a:pt x="9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7"/>
            <p:cNvSpPr/>
            <p:nvPr/>
          </p:nvSpPr>
          <p:spPr>
            <a:xfrm>
              <a:off x="5809237" y="2341362"/>
              <a:ext cx="47006" cy="47006"/>
            </a:xfrm>
            <a:custGeom>
              <a:avLst/>
              <a:gdLst/>
              <a:ahLst/>
              <a:cxnLst/>
              <a:rect l="l" t="t" r="r" b="b"/>
              <a:pathLst>
                <a:path w="1406" h="1406" extrusionOk="0">
                  <a:moveTo>
                    <a:pt x="0" y="1"/>
                  </a:moveTo>
                  <a:lnTo>
                    <a:pt x="0" y="1406"/>
                  </a:lnTo>
                  <a:lnTo>
                    <a:pt x="1405" y="1406"/>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7"/>
            <p:cNvSpPr/>
            <p:nvPr/>
          </p:nvSpPr>
          <p:spPr>
            <a:xfrm>
              <a:off x="5669121" y="2341362"/>
              <a:ext cx="47006" cy="47006"/>
            </a:xfrm>
            <a:custGeom>
              <a:avLst/>
              <a:gdLst/>
              <a:ahLst/>
              <a:cxnLst/>
              <a:rect l="l" t="t" r="r" b="b"/>
              <a:pathLst>
                <a:path w="1406" h="1406" extrusionOk="0">
                  <a:moveTo>
                    <a:pt x="0" y="1"/>
                  </a:moveTo>
                  <a:lnTo>
                    <a:pt x="0" y="1406"/>
                  </a:lnTo>
                  <a:lnTo>
                    <a:pt x="1405" y="1406"/>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47"/>
          <p:cNvGrpSpPr/>
          <p:nvPr/>
        </p:nvGrpSpPr>
        <p:grpSpPr>
          <a:xfrm>
            <a:off x="4775002" y="3967151"/>
            <a:ext cx="398114" cy="375948"/>
            <a:chOff x="4775002" y="3967151"/>
            <a:chExt cx="398114" cy="375948"/>
          </a:xfrm>
        </p:grpSpPr>
        <p:sp>
          <p:nvSpPr>
            <p:cNvPr id="842" name="Google Shape;842;p47"/>
            <p:cNvSpPr/>
            <p:nvPr/>
          </p:nvSpPr>
          <p:spPr>
            <a:xfrm>
              <a:off x="4938220" y="4177208"/>
              <a:ext cx="72482" cy="165892"/>
            </a:xfrm>
            <a:custGeom>
              <a:avLst/>
              <a:gdLst/>
              <a:ahLst/>
              <a:cxnLst/>
              <a:rect l="l" t="t" r="r" b="b"/>
              <a:pathLst>
                <a:path w="2168" h="4962" extrusionOk="0">
                  <a:moveTo>
                    <a:pt x="1087" y="1"/>
                  </a:moveTo>
                  <a:cubicBezTo>
                    <a:pt x="925" y="1"/>
                    <a:pt x="805" y="93"/>
                    <a:pt x="762" y="243"/>
                  </a:cubicBezTo>
                  <a:lnTo>
                    <a:pt x="72" y="2362"/>
                  </a:lnTo>
                  <a:cubicBezTo>
                    <a:pt x="0" y="2529"/>
                    <a:pt x="96" y="2743"/>
                    <a:pt x="286" y="2815"/>
                  </a:cubicBezTo>
                  <a:cubicBezTo>
                    <a:pt x="315" y="2823"/>
                    <a:pt x="346" y="2827"/>
                    <a:pt x="376" y="2827"/>
                  </a:cubicBezTo>
                  <a:cubicBezTo>
                    <a:pt x="522" y="2827"/>
                    <a:pt x="675" y="2738"/>
                    <a:pt x="715" y="2600"/>
                  </a:cubicBezTo>
                  <a:lnTo>
                    <a:pt x="762" y="2529"/>
                  </a:lnTo>
                  <a:lnTo>
                    <a:pt x="762" y="4601"/>
                  </a:lnTo>
                  <a:cubicBezTo>
                    <a:pt x="762" y="4767"/>
                    <a:pt x="881" y="4910"/>
                    <a:pt x="1048" y="4958"/>
                  </a:cubicBezTo>
                  <a:cubicBezTo>
                    <a:pt x="1068" y="4960"/>
                    <a:pt x="1087" y="4961"/>
                    <a:pt x="1105" y="4961"/>
                  </a:cubicBezTo>
                  <a:cubicBezTo>
                    <a:pt x="1267" y="4961"/>
                    <a:pt x="1386" y="4869"/>
                    <a:pt x="1429" y="4720"/>
                  </a:cubicBezTo>
                  <a:lnTo>
                    <a:pt x="2120" y="2624"/>
                  </a:lnTo>
                  <a:cubicBezTo>
                    <a:pt x="2167" y="2386"/>
                    <a:pt x="2096" y="2219"/>
                    <a:pt x="1905" y="2148"/>
                  </a:cubicBezTo>
                  <a:cubicBezTo>
                    <a:pt x="1872" y="2138"/>
                    <a:pt x="1837" y="2133"/>
                    <a:pt x="1801" y="2133"/>
                  </a:cubicBezTo>
                  <a:cubicBezTo>
                    <a:pt x="1660" y="2133"/>
                    <a:pt x="1515" y="2210"/>
                    <a:pt x="1477" y="2362"/>
                  </a:cubicBezTo>
                  <a:lnTo>
                    <a:pt x="1429" y="2410"/>
                  </a:lnTo>
                  <a:lnTo>
                    <a:pt x="1429" y="362"/>
                  </a:lnTo>
                  <a:cubicBezTo>
                    <a:pt x="1429" y="195"/>
                    <a:pt x="1310" y="28"/>
                    <a:pt x="1143" y="4"/>
                  </a:cubicBezTo>
                  <a:cubicBezTo>
                    <a:pt x="1124" y="2"/>
                    <a:pt x="1105" y="1"/>
                    <a:pt x="10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7"/>
            <p:cNvSpPr/>
            <p:nvPr/>
          </p:nvSpPr>
          <p:spPr>
            <a:xfrm>
              <a:off x="4775002" y="4178144"/>
              <a:ext cx="70877" cy="161646"/>
            </a:xfrm>
            <a:custGeom>
              <a:avLst/>
              <a:gdLst/>
              <a:ahLst/>
              <a:cxnLst/>
              <a:rect l="l" t="t" r="r" b="b"/>
              <a:pathLst>
                <a:path w="2120" h="4835" extrusionOk="0">
                  <a:moveTo>
                    <a:pt x="2120" y="0"/>
                  </a:moveTo>
                  <a:cubicBezTo>
                    <a:pt x="929" y="167"/>
                    <a:pt x="0" y="1191"/>
                    <a:pt x="0" y="2429"/>
                  </a:cubicBezTo>
                  <a:cubicBezTo>
                    <a:pt x="0" y="3644"/>
                    <a:pt x="929" y="4692"/>
                    <a:pt x="2120" y="4835"/>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7"/>
            <p:cNvSpPr/>
            <p:nvPr/>
          </p:nvSpPr>
          <p:spPr>
            <a:xfrm>
              <a:off x="4869750" y="4178144"/>
              <a:ext cx="47006" cy="163251"/>
            </a:xfrm>
            <a:custGeom>
              <a:avLst/>
              <a:gdLst/>
              <a:ahLst/>
              <a:cxnLst/>
              <a:rect l="l" t="t" r="r" b="b"/>
              <a:pathLst>
                <a:path w="1406" h="4883" extrusionOk="0">
                  <a:moveTo>
                    <a:pt x="0" y="0"/>
                  </a:moveTo>
                  <a:lnTo>
                    <a:pt x="0" y="4882"/>
                  </a:lnTo>
                  <a:lnTo>
                    <a:pt x="1048" y="4882"/>
                  </a:lnTo>
                  <a:cubicBezTo>
                    <a:pt x="1215" y="4882"/>
                    <a:pt x="1405" y="4739"/>
                    <a:pt x="1405" y="4525"/>
                  </a:cubicBezTo>
                  <a:lnTo>
                    <a:pt x="1405" y="334"/>
                  </a:lnTo>
                  <a:cubicBezTo>
                    <a:pt x="1405" y="167"/>
                    <a:pt x="1239" y="0"/>
                    <a:pt x="10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5032967" y="4178144"/>
              <a:ext cx="47006" cy="164822"/>
            </a:xfrm>
            <a:custGeom>
              <a:avLst/>
              <a:gdLst/>
              <a:ahLst/>
              <a:cxnLst/>
              <a:rect l="l" t="t" r="r" b="b"/>
              <a:pathLst>
                <a:path w="1406" h="4930" extrusionOk="0">
                  <a:moveTo>
                    <a:pt x="357" y="0"/>
                  </a:moveTo>
                  <a:cubicBezTo>
                    <a:pt x="191" y="0"/>
                    <a:pt x="0" y="167"/>
                    <a:pt x="0" y="357"/>
                  </a:cubicBezTo>
                  <a:lnTo>
                    <a:pt x="0" y="4573"/>
                  </a:lnTo>
                  <a:cubicBezTo>
                    <a:pt x="0" y="4739"/>
                    <a:pt x="143" y="4930"/>
                    <a:pt x="357" y="4930"/>
                  </a:cubicBezTo>
                  <a:lnTo>
                    <a:pt x="1405" y="4930"/>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p:nvPr/>
          </p:nvSpPr>
          <p:spPr>
            <a:xfrm>
              <a:off x="5103008" y="4178144"/>
              <a:ext cx="70108" cy="162449"/>
            </a:xfrm>
            <a:custGeom>
              <a:avLst/>
              <a:gdLst/>
              <a:ahLst/>
              <a:cxnLst/>
              <a:rect l="l" t="t" r="r" b="b"/>
              <a:pathLst>
                <a:path w="2097" h="4859" extrusionOk="0">
                  <a:moveTo>
                    <a:pt x="1" y="0"/>
                  </a:moveTo>
                  <a:lnTo>
                    <a:pt x="1" y="4858"/>
                  </a:lnTo>
                  <a:cubicBezTo>
                    <a:pt x="1192" y="4715"/>
                    <a:pt x="2097" y="3668"/>
                    <a:pt x="2097" y="2453"/>
                  </a:cubicBezTo>
                  <a:cubicBezTo>
                    <a:pt x="2097" y="1191"/>
                    <a:pt x="1192" y="19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7"/>
            <p:cNvSpPr/>
            <p:nvPr/>
          </p:nvSpPr>
          <p:spPr>
            <a:xfrm>
              <a:off x="4846648" y="3967151"/>
              <a:ext cx="257196" cy="188726"/>
            </a:xfrm>
            <a:custGeom>
              <a:avLst/>
              <a:gdLst/>
              <a:ahLst/>
              <a:cxnLst/>
              <a:rect l="l" t="t" r="r" b="b"/>
              <a:pathLst>
                <a:path w="7693" h="5645" extrusionOk="0">
                  <a:moveTo>
                    <a:pt x="3859" y="0"/>
                  </a:moveTo>
                  <a:cubicBezTo>
                    <a:pt x="1739" y="0"/>
                    <a:pt x="1" y="1739"/>
                    <a:pt x="1" y="3858"/>
                  </a:cubicBezTo>
                  <a:lnTo>
                    <a:pt x="1" y="5644"/>
                  </a:lnTo>
                  <a:cubicBezTo>
                    <a:pt x="215" y="5597"/>
                    <a:pt x="310" y="5597"/>
                    <a:pt x="691" y="5597"/>
                  </a:cubicBezTo>
                  <a:lnTo>
                    <a:pt x="691" y="3858"/>
                  </a:lnTo>
                  <a:cubicBezTo>
                    <a:pt x="691" y="2120"/>
                    <a:pt x="2096" y="715"/>
                    <a:pt x="3859" y="715"/>
                  </a:cubicBezTo>
                  <a:cubicBezTo>
                    <a:pt x="5573" y="715"/>
                    <a:pt x="7002" y="2120"/>
                    <a:pt x="7002" y="3858"/>
                  </a:cubicBezTo>
                  <a:lnTo>
                    <a:pt x="7002" y="5597"/>
                  </a:lnTo>
                  <a:cubicBezTo>
                    <a:pt x="7359" y="5597"/>
                    <a:pt x="7478" y="5597"/>
                    <a:pt x="7693" y="5644"/>
                  </a:cubicBezTo>
                  <a:lnTo>
                    <a:pt x="7693" y="3858"/>
                  </a:lnTo>
                  <a:cubicBezTo>
                    <a:pt x="7693" y="1739"/>
                    <a:pt x="5954"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7"/>
          <p:cNvGrpSpPr/>
          <p:nvPr/>
        </p:nvGrpSpPr>
        <p:grpSpPr>
          <a:xfrm>
            <a:off x="4775002" y="3332903"/>
            <a:ext cx="418007" cy="395406"/>
            <a:chOff x="4775002" y="3332903"/>
            <a:chExt cx="418007" cy="395406"/>
          </a:xfrm>
        </p:grpSpPr>
        <p:sp>
          <p:nvSpPr>
            <p:cNvPr id="849" name="Google Shape;849;p47"/>
            <p:cNvSpPr/>
            <p:nvPr/>
          </p:nvSpPr>
          <p:spPr>
            <a:xfrm>
              <a:off x="5069576" y="3460916"/>
              <a:ext cx="69306" cy="139648"/>
            </a:xfrm>
            <a:custGeom>
              <a:avLst/>
              <a:gdLst/>
              <a:ahLst/>
              <a:cxnLst/>
              <a:rect l="l" t="t" r="r" b="b"/>
              <a:pathLst>
                <a:path w="2073" h="4177" extrusionOk="0">
                  <a:moveTo>
                    <a:pt x="400" y="0"/>
                  </a:moveTo>
                  <a:cubicBezTo>
                    <a:pt x="289" y="0"/>
                    <a:pt x="178" y="52"/>
                    <a:pt x="120" y="139"/>
                  </a:cubicBezTo>
                  <a:cubicBezTo>
                    <a:pt x="1" y="306"/>
                    <a:pt x="72" y="544"/>
                    <a:pt x="215" y="616"/>
                  </a:cubicBezTo>
                  <a:cubicBezTo>
                    <a:pt x="1287" y="1306"/>
                    <a:pt x="1287" y="2854"/>
                    <a:pt x="215" y="3545"/>
                  </a:cubicBezTo>
                  <a:cubicBezTo>
                    <a:pt x="72" y="3664"/>
                    <a:pt x="1" y="3878"/>
                    <a:pt x="120" y="4021"/>
                  </a:cubicBezTo>
                  <a:cubicBezTo>
                    <a:pt x="182" y="4114"/>
                    <a:pt x="304" y="4177"/>
                    <a:pt x="421" y="4177"/>
                  </a:cubicBezTo>
                  <a:cubicBezTo>
                    <a:pt x="484" y="4177"/>
                    <a:pt x="546" y="4158"/>
                    <a:pt x="596" y="4116"/>
                  </a:cubicBezTo>
                  <a:cubicBezTo>
                    <a:pt x="2073" y="3188"/>
                    <a:pt x="2073" y="1021"/>
                    <a:pt x="596" y="68"/>
                  </a:cubicBezTo>
                  <a:cubicBezTo>
                    <a:pt x="540" y="22"/>
                    <a:pt x="470"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5094249" y="3421098"/>
              <a:ext cx="98760" cy="218348"/>
            </a:xfrm>
            <a:custGeom>
              <a:avLst/>
              <a:gdLst/>
              <a:ahLst/>
              <a:cxnLst/>
              <a:rect l="l" t="t" r="r" b="b"/>
              <a:pathLst>
                <a:path w="2954" h="6531" extrusionOk="0">
                  <a:moveTo>
                    <a:pt x="407" y="1"/>
                  </a:moveTo>
                  <a:cubicBezTo>
                    <a:pt x="293" y="1"/>
                    <a:pt x="187" y="52"/>
                    <a:pt x="144" y="140"/>
                  </a:cubicBezTo>
                  <a:cubicBezTo>
                    <a:pt x="25" y="306"/>
                    <a:pt x="72" y="545"/>
                    <a:pt x="215" y="616"/>
                  </a:cubicBezTo>
                  <a:cubicBezTo>
                    <a:pt x="2120" y="1878"/>
                    <a:pt x="2120" y="4641"/>
                    <a:pt x="215" y="5903"/>
                  </a:cubicBezTo>
                  <a:cubicBezTo>
                    <a:pt x="72" y="5974"/>
                    <a:pt x="1" y="6212"/>
                    <a:pt x="96" y="6379"/>
                  </a:cubicBezTo>
                  <a:cubicBezTo>
                    <a:pt x="162" y="6478"/>
                    <a:pt x="296" y="6531"/>
                    <a:pt x="419" y="6531"/>
                  </a:cubicBezTo>
                  <a:cubicBezTo>
                    <a:pt x="475" y="6531"/>
                    <a:pt x="528" y="6520"/>
                    <a:pt x="573" y="6498"/>
                  </a:cubicBezTo>
                  <a:cubicBezTo>
                    <a:pt x="2930" y="4998"/>
                    <a:pt x="2954" y="1569"/>
                    <a:pt x="620" y="68"/>
                  </a:cubicBezTo>
                  <a:cubicBezTo>
                    <a:pt x="555" y="22"/>
                    <a:pt x="479"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4881685" y="3332903"/>
              <a:ext cx="198288" cy="395406"/>
            </a:xfrm>
            <a:custGeom>
              <a:avLst/>
              <a:gdLst/>
              <a:ahLst/>
              <a:cxnLst/>
              <a:rect l="l" t="t" r="r" b="b"/>
              <a:pathLst>
                <a:path w="5931" h="11827" extrusionOk="0">
                  <a:moveTo>
                    <a:pt x="4179" y="1"/>
                  </a:moveTo>
                  <a:cubicBezTo>
                    <a:pt x="4100" y="1"/>
                    <a:pt x="4020" y="28"/>
                    <a:pt x="3954" y="87"/>
                  </a:cubicBezTo>
                  <a:lnTo>
                    <a:pt x="0" y="3373"/>
                  </a:lnTo>
                  <a:lnTo>
                    <a:pt x="0" y="8445"/>
                  </a:lnTo>
                  <a:lnTo>
                    <a:pt x="3954" y="11756"/>
                  </a:lnTo>
                  <a:cubicBezTo>
                    <a:pt x="4022" y="11804"/>
                    <a:pt x="4099" y="11826"/>
                    <a:pt x="4173" y="11826"/>
                  </a:cubicBezTo>
                  <a:cubicBezTo>
                    <a:pt x="4356" y="11826"/>
                    <a:pt x="4525" y="11690"/>
                    <a:pt x="4525" y="11470"/>
                  </a:cubicBezTo>
                  <a:lnTo>
                    <a:pt x="4525" y="6945"/>
                  </a:lnTo>
                  <a:lnTo>
                    <a:pt x="4882" y="6945"/>
                  </a:lnTo>
                  <a:cubicBezTo>
                    <a:pt x="5454" y="6945"/>
                    <a:pt x="5930" y="6469"/>
                    <a:pt x="5930" y="5921"/>
                  </a:cubicBezTo>
                  <a:cubicBezTo>
                    <a:pt x="5930" y="5350"/>
                    <a:pt x="5454" y="4873"/>
                    <a:pt x="4882" y="4873"/>
                  </a:cubicBezTo>
                  <a:lnTo>
                    <a:pt x="4525" y="4873"/>
                  </a:lnTo>
                  <a:lnTo>
                    <a:pt x="4525" y="349"/>
                  </a:lnTo>
                  <a:cubicBezTo>
                    <a:pt x="4525" y="135"/>
                    <a:pt x="4355"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4775002" y="3448847"/>
              <a:ext cx="82846" cy="163251"/>
            </a:xfrm>
            <a:custGeom>
              <a:avLst/>
              <a:gdLst/>
              <a:ahLst/>
              <a:cxnLst/>
              <a:rect l="l" t="t" r="r" b="b"/>
              <a:pathLst>
                <a:path w="2478" h="4883" extrusionOk="0">
                  <a:moveTo>
                    <a:pt x="1286" y="0"/>
                  </a:moveTo>
                  <a:cubicBezTo>
                    <a:pt x="572" y="0"/>
                    <a:pt x="0" y="572"/>
                    <a:pt x="0" y="1286"/>
                  </a:cubicBezTo>
                  <a:lnTo>
                    <a:pt x="0" y="3596"/>
                  </a:lnTo>
                  <a:cubicBezTo>
                    <a:pt x="0" y="4311"/>
                    <a:pt x="572" y="4882"/>
                    <a:pt x="1286" y="4882"/>
                  </a:cubicBezTo>
                  <a:lnTo>
                    <a:pt x="2477" y="4882"/>
                  </a:lnTo>
                  <a:lnTo>
                    <a:pt x="24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 name="Google Shape;853;p47"/>
          <p:cNvGrpSpPr/>
          <p:nvPr/>
        </p:nvGrpSpPr>
        <p:grpSpPr>
          <a:xfrm>
            <a:off x="4775002" y="2718849"/>
            <a:ext cx="398114" cy="374143"/>
            <a:chOff x="4775002" y="2718849"/>
            <a:chExt cx="398114" cy="374143"/>
          </a:xfrm>
        </p:grpSpPr>
        <p:sp>
          <p:nvSpPr>
            <p:cNvPr id="854" name="Google Shape;854;p47"/>
            <p:cNvSpPr/>
            <p:nvPr/>
          </p:nvSpPr>
          <p:spPr>
            <a:xfrm>
              <a:off x="4939022" y="2952040"/>
              <a:ext cx="23904" cy="23102"/>
            </a:xfrm>
            <a:custGeom>
              <a:avLst/>
              <a:gdLst/>
              <a:ahLst/>
              <a:cxnLst/>
              <a:rect l="l" t="t" r="r" b="b"/>
              <a:pathLst>
                <a:path w="715" h="691" extrusionOk="0">
                  <a:moveTo>
                    <a:pt x="0" y="0"/>
                  </a:moveTo>
                  <a:lnTo>
                    <a:pt x="0"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4939022" y="2999013"/>
              <a:ext cx="23904" cy="23102"/>
            </a:xfrm>
            <a:custGeom>
              <a:avLst/>
              <a:gdLst/>
              <a:ahLst/>
              <a:cxnLst/>
              <a:rect l="l" t="t" r="r" b="b"/>
              <a:pathLst>
                <a:path w="715" h="691" extrusionOk="0">
                  <a:moveTo>
                    <a:pt x="0" y="0"/>
                  </a:moveTo>
                  <a:lnTo>
                    <a:pt x="0"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4892818" y="2999013"/>
              <a:ext cx="23938" cy="23102"/>
            </a:xfrm>
            <a:custGeom>
              <a:avLst/>
              <a:gdLst/>
              <a:ahLst/>
              <a:cxnLst/>
              <a:rect l="l" t="t" r="r" b="b"/>
              <a:pathLst>
                <a:path w="716" h="691" extrusionOk="0">
                  <a:moveTo>
                    <a:pt x="1" y="0"/>
                  </a:moveTo>
                  <a:lnTo>
                    <a:pt x="1"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4845846" y="2952040"/>
              <a:ext cx="23938" cy="23102"/>
            </a:xfrm>
            <a:custGeom>
              <a:avLst/>
              <a:gdLst/>
              <a:ahLst/>
              <a:cxnLst/>
              <a:rect l="l" t="t" r="r" b="b"/>
              <a:pathLst>
                <a:path w="716" h="691" extrusionOk="0">
                  <a:moveTo>
                    <a:pt x="1" y="0"/>
                  </a:moveTo>
                  <a:lnTo>
                    <a:pt x="1"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4845846" y="2999013"/>
              <a:ext cx="23938" cy="23102"/>
            </a:xfrm>
            <a:custGeom>
              <a:avLst/>
              <a:gdLst/>
              <a:ahLst/>
              <a:cxnLst/>
              <a:rect l="l" t="t" r="r" b="b"/>
              <a:pathLst>
                <a:path w="716" h="691" extrusionOk="0">
                  <a:moveTo>
                    <a:pt x="1" y="0"/>
                  </a:moveTo>
                  <a:lnTo>
                    <a:pt x="1"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4892818" y="2952040"/>
              <a:ext cx="23938" cy="23102"/>
            </a:xfrm>
            <a:custGeom>
              <a:avLst/>
              <a:gdLst/>
              <a:ahLst/>
              <a:cxnLst/>
              <a:rect l="l" t="t" r="r" b="b"/>
              <a:pathLst>
                <a:path w="716" h="691" extrusionOk="0">
                  <a:moveTo>
                    <a:pt x="1" y="0"/>
                  </a:moveTo>
                  <a:lnTo>
                    <a:pt x="1" y="691"/>
                  </a:lnTo>
                  <a:lnTo>
                    <a:pt x="715" y="691"/>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5056838" y="2975911"/>
              <a:ext cx="47006" cy="46204"/>
            </a:xfrm>
            <a:custGeom>
              <a:avLst/>
              <a:gdLst/>
              <a:ahLst/>
              <a:cxnLst/>
              <a:rect l="l" t="t" r="r" b="b"/>
              <a:pathLst>
                <a:path w="1406" h="1382" extrusionOk="0">
                  <a:moveTo>
                    <a:pt x="691" y="1"/>
                  </a:moveTo>
                  <a:cubicBezTo>
                    <a:pt x="310" y="1"/>
                    <a:pt x="1" y="334"/>
                    <a:pt x="1" y="691"/>
                  </a:cubicBezTo>
                  <a:cubicBezTo>
                    <a:pt x="1" y="1072"/>
                    <a:pt x="310" y="1382"/>
                    <a:pt x="715" y="1382"/>
                  </a:cubicBezTo>
                  <a:cubicBezTo>
                    <a:pt x="1096" y="1382"/>
                    <a:pt x="1406" y="1048"/>
                    <a:pt x="1406" y="691"/>
                  </a:cubicBezTo>
                  <a:cubicBezTo>
                    <a:pt x="1406" y="334"/>
                    <a:pt x="10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4775002" y="2718849"/>
              <a:ext cx="398114" cy="374143"/>
            </a:xfrm>
            <a:custGeom>
              <a:avLst/>
              <a:gdLst/>
              <a:ahLst/>
              <a:cxnLst/>
              <a:rect l="l" t="t" r="r" b="b"/>
              <a:pathLst>
                <a:path w="11908" h="11191" extrusionOk="0">
                  <a:moveTo>
                    <a:pt x="10178" y="0"/>
                  </a:moveTo>
                  <a:cubicBezTo>
                    <a:pt x="10142" y="0"/>
                    <a:pt x="10107" y="7"/>
                    <a:pt x="10074" y="21"/>
                  </a:cubicBezTo>
                  <a:lnTo>
                    <a:pt x="3549" y="2093"/>
                  </a:lnTo>
                  <a:lnTo>
                    <a:pt x="5835" y="2093"/>
                  </a:lnTo>
                  <a:lnTo>
                    <a:pt x="10288" y="688"/>
                  </a:lnTo>
                  <a:cubicBezTo>
                    <a:pt x="10455" y="641"/>
                    <a:pt x="10574" y="426"/>
                    <a:pt x="10526" y="259"/>
                  </a:cubicBezTo>
                  <a:cubicBezTo>
                    <a:pt x="10469" y="107"/>
                    <a:pt x="10321" y="0"/>
                    <a:pt x="10178" y="0"/>
                  </a:cubicBezTo>
                  <a:close/>
                  <a:moveTo>
                    <a:pt x="8788" y="4189"/>
                  </a:moveTo>
                  <a:cubicBezTo>
                    <a:pt x="9002" y="4189"/>
                    <a:pt x="9145" y="4332"/>
                    <a:pt x="9145" y="4546"/>
                  </a:cubicBezTo>
                  <a:lnTo>
                    <a:pt x="9145" y="4903"/>
                  </a:lnTo>
                  <a:lnTo>
                    <a:pt x="10193" y="4903"/>
                  </a:lnTo>
                  <a:cubicBezTo>
                    <a:pt x="10360" y="4903"/>
                    <a:pt x="10550" y="5046"/>
                    <a:pt x="10550" y="5260"/>
                  </a:cubicBezTo>
                  <a:cubicBezTo>
                    <a:pt x="10526" y="5427"/>
                    <a:pt x="10360" y="5618"/>
                    <a:pt x="10193" y="5618"/>
                  </a:cubicBezTo>
                  <a:lnTo>
                    <a:pt x="9145" y="5618"/>
                  </a:lnTo>
                  <a:lnTo>
                    <a:pt x="9145" y="5975"/>
                  </a:lnTo>
                  <a:cubicBezTo>
                    <a:pt x="9145" y="6142"/>
                    <a:pt x="9002" y="6332"/>
                    <a:pt x="8788" y="6332"/>
                  </a:cubicBezTo>
                  <a:cubicBezTo>
                    <a:pt x="8574" y="6332"/>
                    <a:pt x="8431" y="6165"/>
                    <a:pt x="8431" y="5975"/>
                  </a:cubicBezTo>
                  <a:lnTo>
                    <a:pt x="8431" y="5618"/>
                  </a:lnTo>
                  <a:lnTo>
                    <a:pt x="1763" y="5618"/>
                  </a:lnTo>
                  <a:cubicBezTo>
                    <a:pt x="1596" y="5618"/>
                    <a:pt x="1405" y="5451"/>
                    <a:pt x="1405" y="5260"/>
                  </a:cubicBezTo>
                  <a:cubicBezTo>
                    <a:pt x="1405" y="5070"/>
                    <a:pt x="1548" y="4903"/>
                    <a:pt x="1763" y="4903"/>
                  </a:cubicBezTo>
                  <a:lnTo>
                    <a:pt x="8431" y="4903"/>
                  </a:lnTo>
                  <a:lnTo>
                    <a:pt x="8431" y="4546"/>
                  </a:lnTo>
                  <a:cubicBezTo>
                    <a:pt x="8431" y="4356"/>
                    <a:pt x="8574" y="4189"/>
                    <a:pt x="8788" y="4189"/>
                  </a:cubicBezTo>
                  <a:close/>
                  <a:moveTo>
                    <a:pt x="9121" y="6975"/>
                  </a:moveTo>
                  <a:cubicBezTo>
                    <a:pt x="9883" y="6975"/>
                    <a:pt x="10526" y="7618"/>
                    <a:pt x="10526" y="8380"/>
                  </a:cubicBezTo>
                  <a:cubicBezTo>
                    <a:pt x="10526" y="9166"/>
                    <a:pt x="9931" y="9785"/>
                    <a:pt x="9121" y="9785"/>
                  </a:cubicBezTo>
                  <a:cubicBezTo>
                    <a:pt x="8335" y="9785"/>
                    <a:pt x="7716" y="9142"/>
                    <a:pt x="7716" y="8380"/>
                  </a:cubicBezTo>
                  <a:cubicBezTo>
                    <a:pt x="7716" y="7642"/>
                    <a:pt x="8312" y="6975"/>
                    <a:pt x="9121" y="6975"/>
                  </a:cubicBezTo>
                  <a:close/>
                  <a:moveTo>
                    <a:pt x="5954" y="6308"/>
                  </a:moveTo>
                  <a:cubicBezTo>
                    <a:pt x="6144" y="6308"/>
                    <a:pt x="6311" y="6451"/>
                    <a:pt x="6311" y="6666"/>
                  </a:cubicBezTo>
                  <a:lnTo>
                    <a:pt x="6311" y="9452"/>
                  </a:lnTo>
                  <a:cubicBezTo>
                    <a:pt x="6311" y="9642"/>
                    <a:pt x="6168" y="9809"/>
                    <a:pt x="5954" y="9809"/>
                  </a:cubicBezTo>
                  <a:lnTo>
                    <a:pt x="1763" y="9809"/>
                  </a:lnTo>
                  <a:cubicBezTo>
                    <a:pt x="1596" y="9809"/>
                    <a:pt x="1405" y="9666"/>
                    <a:pt x="1405" y="9452"/>
                  </a:cubicBezTo>
                  <a:lnTo>
                    <a:pt x="1405" y="6666"/>
                  </a:lnTo>
                  <a:cubicBezTo>
                    <a:pt x="1405" y="6475"/>
                    <a:pt x="1548" y="6308"/>
                    <a:pt x="1763" y="6308"/>
                  </a:cubicBezTo>
                  <a:close/>
                  <a:moveTo>
                    <a:pt x="1286" y="2808"/>
                  </a:moveTo>
                  <a:cubicBezTo>
                    <a:pt x="572" y="2808"/>
                    <a:pt x="0" y="3379"/>
                    <a:pt x="0" y="4094"/>
                  </a:cubicBezTo>
                  <a:lnTo>
                    <a:pt x="0" y="9904"/>
                  </a:lnTo>
                  <a:cubicBezTo>
                    <a:pt x="0" y="10619"/>
                    <a:pt x="572" y="11190"/>
                    <a:pt x="1286" y="11190"/>
                  </a:cubicBezTo>
                  <a:lnTo>
                    <a:pt x="10622" y="11190"/>
                  </a:lnTo>
                  <a:cubicBezTo>
                    <a:pt x="11336" y="11190"/>
                    <a:pt x="11908" y="10619"/>
                    <a:pt x="11908" y="9904"/>
                  </a:cubicBezTo>
                  <a:lnTo>
                    <a:pt x="11908" y="4094"/>
                  </a:lnTo>
                  <a:cubicBezTo>
                    <a:pt x="11908" y="3379"/>
                    <a:pt x="11360" y="2808"/>
                    <a:pt x="10622" y="28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7"/>
          <p:cNvGrpSpPr/>
          <p:nvPr/>
        </p:nvGrpSpPr>
        <p:grpSpPr>
          <a:xfrm>
            <a:off x="4775002" y="2084199"/>
            <a:ext cx="398114" cy="398114"/>
            <a:chOff x="4775002" y="2084199"/>
            <a:chExt cx="398114" cy="398114"/>
          </a:xfrm>
        </p:grpSpPr>
        <p:sp>
          <p:nvSpPr>
            <p:cNvPr id="863" name="Google Shape;863;p47"/>
            <p:cNvSpPr/>
            <p:nvPr/>
          </p:nvSpPr>
          <p:spPr>
            <a:xfrm>
              <a:off x="4857814" y="2317491"/>
              <a:ext cx="93979" cy="93176"/>
            </a:xfrm>
            <a:custGeom>
              <a:avLst/>
              <a:gdLst/>
              <a:ahLst/>
              <a:cxnLst/>
              <a:rect l="l" t="t" r="r" b="b"/>
              <a:pathLst>
                <a:path w="2811" h="2787" extrusionOk="0">
                  <a:moveTo>
                    <a:pt x="1405" y="0"/>
                  </a:moveTo>
                  <a:cubicBezTo>
                    <a:pt x="667" y="0"/>
                    <a:pt x="0" y="595"/>
                    <a:pt x="0" y="1381"/>
                  </a:cubicBezTo>
                  <a:cubicBezTo>
                    <a:pt x="0" y="2143"/>
                    <a:pt x="595" y="2786"/>
                    <a:pt x="1405" y="2786"/>
                  </a:cubicBezTo>
                  <a:cubicBezTo>
                    <a:pt x="2143" y="2786"/>
                    <a:pt x="2810" y="2191"/>
                    <a:pt x="2810" y="1381"/>
                  </a:cubicBezTo>
                  <a:cubicBezTo>
                    <a:pt x="2786" y="643"/>
                    <a:pt x="2191"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4845846" y="2154274"/>
              <a:ext cx="117883" cy="93176"/>
            </a:xfrm>
            <a:custGeom>
              <a:avLst/>
              <a:gdLst/>
              <a:ahLst/>
              <a:cxnLst/>
              <a:rect l="l" t="t" r="r" b="b"/>
              <a:pathLst>
                <a:path w="3526" h="2787" extrusionOk="0">
                  <a:moveTo>
                    <a:pt x="2454" y="691"/>
                  </a:moveTo>
                  <a:cubicBezTo>
                    <a:pt x="2620" y="691"/>
                    <a:pt x="2811" y="834"/>
                    <a:pt x="2811" y="1048"/>
                  </a:cubicBezTo>
                  <a:cubicBezTo>
                    <a:pt x="2811" y="1238"/>
                    <a:pt x="2644" y="1381"/>
                    <a:pt x="2454" y="1381"/>
                  </a:cubicBezTo>
                  <a:lnTo>
                    <a:pt x="1049" y="1381"/>
                  </a:lnTo>
                  <a:cubicBezTo>
                    <a:pt x="858" y="1381"/>
                    <a:pt x="691" y="1238"/>
                    <a:pt x="691" y="1048"/>
                  </a:cubicBezTo>
                  <a:cubicBezTo>
                    <a:pt x="691" y="834"/>
                    <a:pt x="858" y="691"/>
                    <a:pt x="1049" y="691"/>
                  </a:cubicBezTo>
                  <a:close/>
                  <a:moveTo>
                    <a:pt x="1" y="0"/>
                  </a:moveTo>
                  <a:lnTo>
                    <a:pt x="1" y="2786"/>
                  </a:lnTo>
                  <a:lnTo>
                    <a:pt x="3525" y="278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4775002" y="2084199"/>
              <a:ext cx="398114" cy="398114"/>
            </a:xfrm>
            <a:custGeom>
              <a:avLst/>
              <a:gdLst/>
              <a:ahLst/>
              <a:cxnLst/>
              <a:rect l="l" t="t" r="r" b="b"/>
              <a:pathLst>
                <a:path w="11908" h="11908" extrusionOk="0">
                  <a:moveTo>
                    <a:pt x="5954" y="1382"/>
                  </a:moveTo>
                  <a:cubicBezTo>
                    <a:pt x="6144" y="1382"/>
                    <a:pt x="6311" y="1525"/>
                    <a:pt x="6311" y="1739"/>
                  </a:cubicBezTo>
                  <a:lnTo>
                    <a:pt x="6311" y="5240"/>
                  </a:lnTo>
                  <a:cubicBezTo>
                    <a:pt x="6311" y="5430"/>
                    <a:pt x="6168" y="5597"/>
                    <a:pt x="5954" y="5597"/>
                  </a:cubicBezTo>
                  <a:lnTo>
                    <a:pt x="1763" y="5597"/>
                  </a:lnTo>
                  <a:cubicBezTo>
                    <a:pt x="1596" y="5597"/>
                    <a:pt x="1405" y="5454"/>
                    <a:pt x="1405" y="5240"/>
                  </a:cubicBezTo>
                  <a:lnTo>
                    <a:pt x="1405" y="1739"/>
                  </a:lnTo>
                  <a:cubicBezTo>
                    <a:pt x="1405" y="1548"/>
                    <a:pt x="1548" y="1382"/>
                    <a:pt x="1763" y="1382"/>
                  </a:cubicBezTo>
                  <a:close/>
                  <a:moveTo>
                    <a:pt x="3906" y="6287"/>
                  </a:moveTo>
                  <a:cubicBezTo>
                    <a:pt x="5073" y="6287"/>
                    <a:pt x="6002" y="7240"/>
                    <a:pt x="6002" y="8359"/>
                  </a:cubicBezTo>
                  <a:cubicBezTo>
                    <a:pt x="5954" y="9526"/>
                    <a:pt x="5049" y="10479"/>
                    <a:pt x="3882" y="10479"/>
                  </a:cubicBezTo>
                  <a:cubicBezTo>
                    <a:pt x="2739" y="10479"/>
                    <a:pt x="1786" y="9550"/>
                    <a:pt x="1786" y="8359"/>
                  </a:cubicBezTo>
                  <a:cubicBezTo>
                    <a:pt x="1786" y="7240"/>
                    <a:pt x="2715" y="6287"/>
                    <a:pt x="3906" y="6287"/>
                  </a:cubicBezTo>
                  <a:close/>
                  <a:moveTo>
                    <a:pt x="1286" y="0"/>
                  </a:moveTo>
                  <a:cubicBezTo>
                    <a:pt x="572" y="0"/>
                    <a:pt x="0" y="572"/>
                    <a:pt x="0" y="1286"/>
                  </a:cubicBezTo>
                  <a:lnTo>
                    <a:pt x="0" y="10622"/>
                  </a:lnTo>
                  <a:cubicBezTo>
                    <a:pt x="0" y="11336"/>
                    <a:pt x="572" y="11908"/>
                    <a:pt x="1286" y="11908"/>
                  </a:cubicBezTo>
                  <a:lnTo>
                    <a:pt x="6430" y="11908"/>
                  </a:lnTo>
                  <a:cubicBezTo>
                    <a:pt x="6954" y="11908"/>
                    <a:pt x="7359" y="11622"/>
                    <a:pt x="7573" y="11193"/>
                  </a:cubicBezTo>
                  <a:lnTo>
                    <a:pt x="9240" y="11193"/>
                  </a:lnTo>
                  <a:cubicBezTo>
                    <a:pt x="9955" y="11193"/>
                    <a:pt x="10526" y="10645"/>
                    <a:pt x="10526" y="9907"/>
                  </a:cubicBezTo>
                  <a:lnTo>
                    <a:pt x="10526" y="6287"/>
                  </a:lnTo>
                  <a:lnTo>
                    <a:pt x="10884" y="6287"/>
                  </a:lnTo>
                  <a:cubicBezTo>
                    <a:pt x="11431" y="6287"/>
                    <a:pt x="11908" y="5811"/>
                    <a:pt x="11908" y="5240"/>
                  </a:cubicBezTo>
                  <a:cubicBezTo>
                    <a:pt x="11908" y="4644"/>
                    <a:pt x="11479" y="4168"/>
                    <a:pt x="10884" y="4168"/>
                  </a:cubicBezTo>
                  <a:lnTo>
                    <a:pt x="10169" y="4168"/>
                  </a:lnTo>
                  <a:cubicBezTo>
                    <a:pt x="9979" y="4168"/>
                    <a:pt x="9812" y="4335"/>
                    <a:pt x="9812" y="4525"/>
                  </a:cubicBezTo>
                  <a:lnTo>
                    <a:pt x="9812" y="9883"/>
                  </a:lnTo>
                  <a:cubicBezTo>
                    <a:pt x="9812" y="10217"/>
                    <a:pt x="9526" y="10479"/>
                    <a:pt x="9217" y="10479"/>
                  </a:cubicBezTo>
                  <a:lnTo>
                    <a:pt x="9097" y="10479"/>
                  </a:lnTo>
                  <a:lnTo>
                    <a:pt x="9097" y="2787"/>
                  </a:lnTo>
                  <a:lnTo>
                    <a:pt x="9455" y="2787"/>
                  </a:lnTo>
                  <a:cubicBezTo>
                    <a:pt x="10002" y="2787"/>
                    <a:pt x="10479" y="2310"/>
                    <a:pt x="10479" y="1739"/>
                  </a:cubicBezTo>
                  <a:cubicBezTo>
                    <a:pt x="10479" y="1167"/>
                    <a:pt x="10002" y="691"/>
                    <a:pt x="9455" y="691"/>
                  </a:cubicBezTo>
                  <a:lnTo>
                    <a:pt x="8740" y="691"/>
                  </a:lnTo>
                  <a:cubicBezTo>
                    <a:pt x="8550" y="691"/>
                    <a:pt x="8383" y="834"/>
                    <a:pt x="8383" y="1048"/>
                  </a:cubicBezTo>
                  <a:lnTo>
                    <a:pt x="8383" y="10503"/>
                  </a:lnTo>
                  <a:lnTo>
                    <a:pt x="7716" y="10503"/>
                  </a:lnTo>
                  <a:lnTo>
                    <a:pt x="7716" y="1286"/>
                  </a:lnTo>
                  <a:cubicBezTo>
                    <a:pt x="7716" y="572"/>
                    <a:pt x="7145" y="0"/>
                    <a:pt x="6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47"/>
          <p:cNvGrpSpPr/>
          <p:nvPr/>
        </p:nvGrpSpPr>
        <p:grpSpPr>
          <a:xfrm>
            <a:off x="3977236" y="3954915"/>
            <a:ext cx="373441" cy="400020"/>
            <a:chOff x="3977236" y="3954915"/>
            <a:chExt cx="373441" cy="400020"/>
          </a:xfrm>
        </p:grpSpPr>
        <p:sp>
          <p:nvSpPr>
            <p:cNvPr id="867" name="Google Shape;867;p47"/>
            <p:cNvSpPr/>
            <p:nvPr/>
          </p:nvSpPr>
          <p:spPr>
            <a:xfrm>
              <a:off x="4092678" y="3954915"/>
              <a:ext cx="256394" cy="139648"/>
            </a:xfrm>
            <a:custGeom>
              <a:avLst/>
              <a:gdLst/>
              <a:ahLst/>
              <a:cxnLst/>
              <a:rect l="l" t="t" r="r" b="b"/>
              <a:pathLst>
                <a:path w="7669" h="4177" extrusionOk="0">
                  <a:moveTo>
                    <a:pt x="6814" y="1"/>
                  </a:moveTo>
                  <a:cubicBezTo>
                    <a:pt x="6773" y="1"/>
                    <a:pt x="6733" y="3"/>
                    <a:pt x="6692" y="9"/>
                  </a:cubicBezTo>
                  <a:lnTo>
                    <a:pt x="643" y="1248"/>
                  </a:lnTo>
                  <a:cubicBezTo>
                    <a:pt x="262" y="1319"/>
                    <a:pt x="0" y="1652"/>
                    <a:pt x="0" y="2033"/>
                  </a:cubicBezTo>
                  <a:lnTo>
                    <a:pt x="0" y="4177"/>
                  </a:lnTo>
                  <a:lnTo>
                    <a:pt x="7669" y="2629"/>
                  </a:lnTo>
                  <a:lnTo>
                    <a:pt x="7669" y="819"/>
                  </a:lnTo>
                  <a:cubicBezTo>
                    <a:pt x="7669" y="360"/>
                    <a:pt x="7267" y="1"/>
                    <a:pt x="6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7"/>
            <p:cNvSpPr/>
            <p:nvPr/>
          </p:nvSpPr>
          <p:spPr>
            <a:xfrm>
              <a:off x="3977236" y="4116026"/>
              <a:ext cx="140149" cy="238909"/>
            </a:xfrm>
            <a:custGeom>
              <a:avLst/>
              <a:gdLst/>
              <a:ahLst/>
              <a:cxnLst/>
              <a:rect l="l" t="t" r="r" b="b"/>
              <a:pathLst>
                <a:path w="4192" h="7146" extrusionOk="0">
                  <a:moveTo>
                    <a:pt x="4192" y="1"/>
                  </a:moveTo>
                  <a:lnTo>
                    <a:pt x="3477" y="120"/>
                  </a:lnTo>
                  <a:lnTo>
                    <a:pt x="3477" y="3597"/>
                  </a:lnTo>
                  <a:lnTo>
                    <a:pt x="1763" y="3597"/>
                  </a:lnTo>
                  <a:cubicBezTo>
                    <a:pt x="834" y="3597"/>
                    <a:pt x="0" y="4335"/>
                    <a:pt x="0" y="5383"/>
                  </a:cubicBezTo>
                  <a:cubicBezTo>
                    <a:pt x="0" y="6335"/>
                    <a:pt x="762" y="7145"/>
                    <a:pt x="1763" y="7145"/>
                  </a:cubicBezTo>
                  <a:lnTo>
                    <a:pt x="2429" y="7145"/>
                  </a:lnTo>
                  <a:cubicBezTo>
                    <a:pt x="3382" y="7145"/>
                    <a:pt x="4192" y="6359"/>
                    <a:pt x="4192" y="5383"/>
                  </a:cubicBezTo>
                  <a:lnTo>
                    <a:pt x="41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7"/>
            <p:cNvSpPr/>
            <p:nvPr/>
          </p:nvSpPr>
          <p:spPr>
            <a:xfrm>
              <a:off x="4209725" y="4068251"/>
              <a:ext cx="140951" cy="238909"/>
            </a:xfrm>
            <a:custGeom>
              <a:avLst/>
              <a:gdLst/>
              <a:ahLst/>
              <a:cxnLst/>
              <a:rect l="l" t="t" r="r" b="b"/>
              <a:pathLst>
                <a:path w="4216" h="7146" extrusionOk="0">
                  <a:moveTo>
                    <a:pt x="4215" y="1"/>
                  </a:moveTo>
                  <a:lnTo>
                    <a:pt x="3501" y="120"/>
                  </a:lnTo>
                  <a:lnTo>
                    <a:pt x="3501" y="3597"/>
                  </a:lnTo>
                  <a:lnTo>
                    <a:pt x="1762" y="3597"/>
                  </a:lnTo>
                  <a:cubicBezTo>
                    <a:pt x="834" y="3597"/>
                    <a:pt x="0" y="4335"/>
                    <a:pt x="0" y="5383"/>
                  </a:cubicBezTo>
                  <a:cubicBezTo>
                    <a:pt x="0" y="6335"/>
                    <a:pt x="786" y="7145"/>
                    <a:pt x="1762" y="7145"/>
                  </a:cubicBezTo>
                  <a:lnTo>
                    <a:pt x="2453" y="7145"/>
                  </a:lnTo>
                  <a:cubicBezTo>
                    <a:pt x="3406" y="7145"/>
                    <a:pt x="4215" y="6359"/>
                    <a:pt x="4215" y="5383"/>
                  </a:cubicBezTo>
                  <a:lnTo>
                    <a:pt x="42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 name="Google Shape;870;p47"/>
          <p:cNvGrpSpPr/>
          <p:nvPr/>
        </p:nvGrpSpPr>
        <p:grpSpPr>
          <a:xfrm>
            <a:off x="4010668" y="3331800"/>
            <a:ext cx="304169" cy="398917"/>
            <a:chOff x="4010668" y="3331800"/>
            <a:chExt cx="304169" cy="398917"/>
          </a:xfrm>
        </p:grpSpPr>
        <p:sp>
          <p:nvSpPr>
            <p:cNvPr id="871" name="Google Shape;871;p47"/>
            <p:cNvSpPr/>
            <p:nvPr/>
          </p:nvSpPr>
          <p:spPr>
            <a:xfrm>
              <a:off x="4010668" y="3495820"/>
              <a:ext cx="304169" cy="234897"/>
            </a:xfrm>
            <a:custGeom>
              <a:avLst/>
              <a:gdLst/>
              <a:ahLst/>
              <a:cxnLst/>
              <a:rect l="l" t="t" r="r" b="b"/>
              <a:pathLst>
                <a:path w="9098" h="7026" extrusionOk="0">
                  <a:moveTo>
                    <a:pt x="358" y="0"/>
                  </a:moveTo>
                  <a:cubicBezTo>
                    <a:pt x="191" y="0"/>
                    <a:pt x="0" y="143"/>
                    <a:pt x="0" y="358"/>
                  </a:cubicBezTo>
                  <a:lnTo>
                    <a:pt x="0" y="1072"/>
                  </a:lnTo>
                  <a:cubicBezTo>
                    <a:pt x="0" y="3453"/>
                    <a:pt x="1858" y="5454"/>
                    <a:pt x="4216" y="5597"/>
                  </a:cubicBezTo>
                  <a:lnTo>
                    <a:pt x="4216" y="6311"/>
                  </a:lnTo>
                  <a:lnTo>
                    <a:pt x="2453" y="6311"/>
                  </a:lnTo>
                  <a:cubicBezTo>
                    <a:pt x="2263" y="6311"/>
                    <a:pt x="2096" y="6454"/>
                    <a:pt x="2096" y="6668"/>
                  </a:cubicBezTo>
                  <a:cubicBezTo>
                    <a:pt x="2096" y="6835"/>
                    <a:pt x="2239" y="7026"/>
                    <a:pt x="2453" y="7026"/>
                  </a:cubicBezTo>
                  <a:lnTo>
                    <a:pt x="6645" y="7026"/>
                  </a:lnTo>
                  <a:cubicBezTo>
                    <a:pt x="6835" y="7026"/>
                    <a:pt x="7002" y="6859"/>
                    <a:pt x="7002" y="6668"/>
                  </a:cubicBezTo>
                  <a:cubicBezTo>
                    <a:pt x="7002" y="6478"/>
                    <a:pt x="6859" y="6311"/>
                    <a:pt x="6645" y="6311"/>
                  </a:cubicBezTo>
                  <a:lnTo>
                    <a:pt x="4930" y="6311"/>
                  </a:lnTo>
                  <a:lnTo>
                    <a:pt x="4930" y="5597"/>
                  </a:lnTo>
                  <a:cubicBezTo>
                    <a:pt x="7240" y="5406"/>
                    <a:pt x="9098" y="3453"/>
                    <a:pt x="9098" y="1072"/>
                  </a:cubicBezTo>
                  <a:lnTo>
                    <a:pt x="9098" y="358"/>
                  </a:lnTo>
                  <a:cubicBezTo>
                    <a:pt x="9098" y="143"/>
                    <a:pt x="8931" y="0"/>
                    <a:pt x="8764" y="0"/>
                  </a:cubicBezTo>
                  <a:lnTo>
                    <a:pt x="8407" y="0"/>
                  </a:lnTo>
                  <a:lnTo>
                    <a:pt x="8407" y="1048"/>
                  </a:lnTo>
                  <a:cubicBezTo>
                    <a:pt x="8407" y="3144"/>
                    <a:pt x="6669" y="4882"/>
                    <a:pt x="4573" y="4882"/>
                  </a:cubicBezTo>
                  <a:cubicBezTo>
                    <a:pt x="2453" y="4882"/>
                    <a:pt x="715" y="3144"/>
                    <a:pt x="715" y="1048"/>
                  </a:cubicBez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4057641" y="3518888"/>
              <a:ext cx="210224" cy="117081"/>
            </a:xfrm>
            <a:custGeom>
              <a:avLst/>
              <a:gdLst/>
              <a:ahLst/>
              <a:cxnLst/>
              <a:rect l="l" t="t" r="r" b="b"/>
              <a:pathLst>
                <a:path w="6288" h="3502" extrusionOk="0">
                  <a:moveTo>
                    <a:pt x="1" y="1"/>
                  </a:moveTo>
                  <a:lnTo>
                    <a:pt x="1" y="358"/>
                  </a:lnTo>
                  <a:cubicBezTo>
                    <a:pt x="24" y="2073"/>
                    <a:pt x="1429" y="3502"/>
                    <a:pt x="3168" y="3502"/>
                  </a:cubicBezTo>
                  <a:cubicBezTo>
                    <a:pt x="4882" y="3502"/>
                    <a:pt x="6288" y="2097"/>
                    <a:pt x="6288" y="358"/>
                  </a:cubicBezTo>
                  <a:lnTo>
                    <a:pt x="62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4056839" y="3331800"/>
              <a:ext cx="211026" cy="163251"/>
            </a:xfrm>
            <a:custGeom>
              <a:avLst/>
              <a:gdLst/>
              <a:ahLst/>
              <a:cxnLst/>
              <a:rect l="l" t="t" r="r" b="b"/>
              <a:pathLst>
                <a:path w="6312" h="4883" extrusionOk="0">
                  <a:moveTo>
                    <a:pt x="2787" y="1"/>
                  </a:moveTo>
                  <a:cubicBezTo>
                    <a:pt x="2549" y="24"/>
                    <a:pt x="2311" y="72"/>
                    <a:pt x="2120" y="143"/>
                  </a:cubicBezTo>
                  <a:lnTo>
                    <a:pt x="2120" y="2430"/>
                  </a:lnTo>
                  <a:cubicBezTo>
                    <a:pt x="2120" y="2620"/>
                    <a:pt x="1953" y="2787"/>
                    <a:pt x="1763" y="2787"/>
                  </a:cubicBezTo>
                  <a:cubicBezTo>
                    <a:pt x="1549" y="2787"/>
                    <a:pt x="1406" y="2644"/>
                    <a:pt x="1406" y="2430"/>
                  </a:cubicBezTo>
                  <a:lnTo>
                    <a:pt x="1406" y="501"/>
                  </a:lnTo>
                  <a:cubicBezTo>
                    <a:pt x="572" y="1072"/>
                    <a:pt x="1" y="2025"/>
                    <a:pt x="1" y="3120"/>
                  </a:cubicBezTo>
                  <a:lnTo>
                    <a:pt x="1" y="4883"/>
                  </a:lnTo>
                  <a:lnTo>
                    <a:pt x="6288" y="4883"/>
                  </a:lnTo>
                  <a:cubicBezTo>
                    <a:pt x="6312" y="4335"/>
                    <a:pt x="6312" y="3644"/>
                    <a:pt x="6312" y="3120"/>
                  </a:cubicBezTo>
                  <a:cubicBezTo>
                    <a:pt x="6312" y="2025"/>
                    <a:pt x="5740" y="1072"/>
                    <a:pt x="4906" y="501"/>
                  </a:cubicBezTo>
                  <a:lnTo>
                    <a:pt x="4906" y="2430"/>
                  </a:lnTo>
                  <a:cubicBezTo>
                    <a:pt x="4906" y="2620"/>
                    <a:pt x="4764" y="2787"/>
                    <a:pt x="4549" y="2787"/>
                  </a:cubicBezTo>
                  <a:cubicBezTo>
                    <a:pt x="4335" y="2787"/>
                    <a:pt x="4192" y="2644"/>
                    <a:pt x="4192" y="2430"/>
                  </a:cubicBezTo>
                  <a:lnTo>
                    <a:pt x="4192" y="143"/>
                  </a:lnTo>
                  <a:cubicBezTo>
                    <a:pt x="3978" y="48"/>
                    <a:pt x="3740" y="24"/>
                    <a:pt x="3501" y="1"/>
                  </a:cubicBezTo>
                  <a:lnTo>
                    <a:pt x="3501" y="2430"/>
                  </a:lnTo>
                  <a:cubicBezTo>
                    <a:pt x="3501" y="2620"/>
                    <a:pt x="3359" y="2787"/>
                    <a:pt x="3144" y="2787"/>
                  </a:cubicBezTo>
                  <a:cubicBezTo>
                    <a:pt x="2954" y="2787"/>
                    <a:pt x="2787" y="2644"/>
                    <a:pt x="2787" y="2430"/>
                  </a:cubicBezTo>
                  <a:lnTo>
                    <a:pt x="278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7"/>
          <p:cNvGrpSpPr/>
          <p:nvPr/>
        </p:nvGrpSpPr>
        <p:grpSpPr>
          <a:xfrm>
            <a:off x="3962893" y="2766523"/>
            <a:ext cx="399719" cy="279496"/>
            <a:chOff x="3962893" y="2766523"/>
            <a:chExt cx="399719" cy="279496"/>
          </a:xfrm>
        </p:grpSpPr>
        <p:sp>
          <p:nvSpPr>
            <p:cNvPr id="875" name="Google Shape;875;p47"/>
            <p:cNvSpPr/>
            <p:nvPr/>
          </p:nvSpPr>
          <p:spPr>
            <a:xfrm>
              <a:off x="4121330" y="2906639"/>
              <a:ext cx="82846" cy="45435"/>
            </a:xfrm>
            <a:custGeom>
              <a:avLst/>
              <a:gdLst/>
              <a:ahLst/>
              <a:cxnLst/>
              <a:rect l="l" t="t" r="r" b="b"/>
              <a:pathLst>
                <a:path w="2478" h="1359" extrusionOk="0">
                  <a:moveTo>
                    <a:pt x="1" y="1"/>
                  </a:moveTo>
                  <a:cubicBezTo>
                    <a:pt x="120" y="191"/>
                    <a:pt x="191" y="429"/>
                    <a:pt x="191" y="691"/>
                  </a:cubicBezTo>
                  <a:cubicBezTo>
                    <a:pt x="191" y="953"/>
                    <a:pt x="120" y="1191"/>
                    <a:pt x="1" y="1358"/>
                  </a:cubicBezTo>
                  <a:lnTo>
                    <a:pt x="2477" y="1358"/>
                  </a:lnTo>
                  <a:cubicBezTo>
                    <a:pt x="2358" y="1168"/>
                    <a:pt x="2287" y="929"/>
                    <a:pt x="2287" y="691"/>
                  </a:cubicBezTo>
                  <a:cubicBezTo>
                    <a:pt x="2287" y="406"/>
                    <a:pt x="2358" y="167"/>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4221661" y="2906639"/>
              <a:ext cx="46204" cy="45435"/>
            </a:xfrm>
            <a:custGeom>
              <a:avLst/>
              <a:gdLst/>
              <a:ahLst/>
              <a:cxnLst/>
              <a:rect l="l" t="t" r="r" b="b"/>
              <a:pathLst>
                <a:path w="1382" h="1359" extrusionOk="0">
                  <a:moveTo>
                    <a:pt x="715" y="1"/>
                  </a:moveTo>
                  <a:cubicBezTo>
                    <a:pt x="334" y="1"/>
                    <a:pt x="0" y="334"/>
                    <a:pt x="0" y="691"/>
                  </a:cubicBezTo>
                  <a:cubicBezTo>
                    <a:pt x="0" y="1049"/>
                    <a:pt x="334" y="1358"/>
                    <a:pt x="691" y="1358"/>
                  </a:cubicBezTo>
                  <a:cubicBezTo>
                    <a:pt x="1072" y="1358"/>
                    <a:pt x="1382" y="1049"/>
                    <a:pt x="1382" y="691"/>
                  </a:cubicBezTo>
                  <a:cubicBezTo>
                    <a:pt x="1382" y="334"/>
                    <a:pt x="1072"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4077533" y="2767326"/>
              <a:ext cx="171208" cy="69306"/>
            </a:xfrm>
            <a:custGeom>
              <a:avLst/>
              <a:gdLst/>
              <a:ahLst/>
              <a:cxnLst/>
              <a:rect l="l" t="t" r="r" b="b"/>
              <a:pathLst>
                <a:path w="5121" h="2073" extrusionOk="0">
                  <a:moveTo>
                    <a:pt x="1" y="0"/>
                  </a:moveTo>
                  <a:lnTo>
                    <a:pt x="715" y="2072"/>
                  </a:lnTo>
                  <a:lnTo>
                    <a:pt x="4407" y="2072"/>
                  </a:lnTo>
                  <a:lnTo>
                    <a:pt x="5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4057641" y="2906639"/>
              <a:ext cx="46204" cy="45435"/>
            </a:xfrm>
            <a:custGeom>
              <a:avLst/>
              <a:gdLst/>
              <a:ahLst/>
              <a:cxnLst/>
              <a:rect l="l" t="t" r="r" b="b"/>
              <a:pathLst>
                <a:path w="1382" h="1359" extrusionOk="0">
                  <a:moveTo>
                    <a:pt x="715" y="1"/>
                  </a:moveTo>
                  <a:cubicBezTo>
                    <a:pt x="334" y="1"/>
                    <a:pt x="1" y="334"/>
                    <a:pt x="1" y="691"/>
                  </a:cubicBezTo>
                  <a:cubicBezTo>
                    <a:pt x="1" y="1049"/>
                    <a:pt x="334" y="1358"/>
                    <a:pt x="691" y="1358"/>
                  </a:cubicBezTo>
                  <a:cubicBezTo>
                    <a:pt x="1072" y="1358"/>
                    <a:pt x="1382" y="1049"/>
                    <a:pt x="1382" y="691"/>
                  </a:cubicBezTo>
                  <a:cubicBezTo>
                    <a:pt x="1382" y="334"/>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3962893" y="2766523"/>
              <a:ext cx="399719" cy="279496"/>
            </a:xfrm>
            <a:custGeom>
              <a:avLst/>
              <a:gdLst/>
              <a:ahLst/>
              <a:cxnLst/>
              <a:rect l="l" t="t" r="r" b="b"/>
              <a:pathLst>
                <a:path w="11956" h="8360" extrusionOk="0">
                  <a:moveTo>
                    <a:pt x="1787" y="1382"/>
                  </a:moveTo>
                  <a:cubicBezTo>
                    <a:pt x="2001" y="1382"/>
                    <a:pt x="2144" y="1548"/>
                    <a:pt x="2144" y="1739"/>
                  </a:cubicBezTo>
                  <a:cubicBezTo>
                    <a:pt x="2144" y="1929"/>
                    <a:pt x="1977" y="2096"/>
                    <a:pt x="1787" y="2096"/>
                  </a:cubicBezTo>
                  <a:cubicBezTo>
                    <a:pt x="1620" y="2096"/>
                    <a:pt x="1429" y="1953"/>
                    <a:pt x="1429" y="1739"/>
                  </a:cubicBezTo>
                  <a:cubicBezTo>
                    <a:pt x="1429" y="1572"/>
                    <a:pt x="1596" y="1382"/>
                    <a:pt x="1787" y="1382"/>
                  </a:cubicBezTo>
                  <a:close/>
                  <a:moveTo>
                    <a:pt x="10193" y="1382"/>
                  </a:moveTo>
                  <a:cubicBezTo>
                    <a:pt x="10408" y="1382"/>
                    <a:pt x="10550" y="1548"/>
                    <a:pt x="10550" y="1739"/>
                  </a:cubicBezTo>
                  <a:cubicBezTo>
                    <a:pt x="10550" y="1929"/>
                    <a:pt x="10408" y="2096"/>
                    <a:pt x="10193" y="2096"/>
                  </a:cubicBezTo>
                  <a:cubicBezTo>
                    <a:pt x="10003" y="2096"/>
                    <a:pt x="9836" y="1953"/>
                    <a:pt x="9836" y="1739"/>
                  </a:cubicBezTo>
                  <a:cubicBezTo>
                    <a:pt x="9836" y="1572"/>
                    <a:pt x="9979" y="1382"/>
                    <a:pt x="10193" y="1382"/>
                  </a:cubicBezTo>
                  <a:close/>
                  <a:moveTo>
                    <a:pt x="8455" y="3477"/>
                  </a:moveTo>
                  <a:cubicBezTo>
                    <a:pt x="9241" y="3477"/>
                    <a:pt x="9860" y="4096"/>
                    <a:pt x="9860" y="4882"/>
                  </a:cubicBezTo>
                  <a:cubicBezTo>
                    <a:pt x="9836" y="5644"/>
                    <a:pt x="9217" y="6264"/>
                    <a:pt x="8455" y="6264"/>
                  </a:cubicBezTo>
                  <a:lnTo>
                    <a:pt x="3549" y="6264"/>
                  </a:lnTo>
                  <a:cubicBezTo>
                    <a:pt x="2763" y="6264"/>
                    <a:pt x="2144" y="5644"/>
                    <a:pt x="2144" y="4882"/>
                  </a:cubicBezTo>
                  <a:cubicBezTo>
                    <a:pt x="2144" y="4096"/>
                    <a:pt x="2787" y="3477"/>
                    <a:pt x="3549" y="3477"/>
                  </a:cubicBezTo>
                  <a:close/>
                  <a:moveTo>
                    <a:pt x="1787" y="6264"/>
                  </a:moveTo>
                  <a:cubicBezTo>
                    <a:pt x="2001" y="6264"/>
                    <a:pt x="2144" y="6430"/>
                    <a:pt x="2144" y="6621"/>
                  </a:cubicBezTo>
                  <a:cubicBezTo>
                    <a:pt x="2144" y="6835"/>
                    <a:pt x="1977" y="6978"/>
                    <a:pt x="1787" y="6978"/>
                  </a:cubicBezTo>
                  <a:cubicBezTo>
                    <a:pt x="1620" y="6978"/>
                    <a:pt x="1429" y="6835"/>
                    <a:pt x="1429" y="6621"/>
                  </a:cubicBezTo>
                  <a:cubicBezTo>
                    <a:pt x="1429" y="6454"/>
                    <a:pt x="1596" y="6264"/>
                    <a:pt x="1787" y="6264"/>
                  </a:cubicBezTo>
                  <a:close/>
                  <a:moveTo>
                    <a:pt x="10193" y="6264"/>
                  </a:moveTo>
                  <a:cubicBezTo>
                    <a:pt x="10408" y="6264"/>
                    <a:pt x="10550" y="6430"/>
                    <a:pt x="10550" y="6621"/>
                  </a:cubicBezTo>
                  <a:cubicBezTo>
                    <a:pt x="10550" y="6835"/>
                    <a:pt x="10408" y="6978"/>
                    <a:pt x="10193" y="6978"/>
                  </a:cubicBezTo>
                  <a:cubicBezTo>
                    <a:pt x="10003" y="6978"/>
                    <a:pt x="9836" y="6835"/>
                    <a:pt x="9836" y="6621"/>
                  </a:cubicBezTo>
                  <a:cubicBezTo>
                    <a:pt x="9836" y="6454"/>
                    <a:pt x="9979" y="6264"/>
                    <a:pt x="10193" y="6264"/>
                  </a:cubicBezTo>
                  <a:close/>
                  <a:moveTo>
                    <a:pt x="1287" y="0"/>
                  </a:moveTo>
                  <a:cubicBezTo>
                    <a:pt x="572" y="0"/>
                    <a:pt x="1" y="548"/>
                    <a:pt x="1" y="1263"/>
                  </a:cubicBezTo>
                  <a:lnTo>
                    <a:pt x="1" y="7073"/>
                  </a:lnTo>
                  <a:cubicBezTo>
                    <a:pt x="1" y="7788"/>
                    <a:pt x="572" y="8359"/>
                    <a:pt x="1287" y="8359"/>
                  </a:cubicBezTo>
                  <a:lnTo>
                    <a:pt x="10646" y="8359"/>
                  </a:lnTo>
                  <a:cubicBezTo>
                    <a:pt x="11360" y="8359"/>
                    <a:pt x="11908" y="7788"/>
                    <a:pt x="11908" y="7073"/>
                  </a:cubicBezTo>
                  <a:lnTo>
                    <a:pt x="11908" y="1263"/>
                  </a:lnTo>
                  <a:cubicBezTo>
                    <a:pt x="11955" y="596"/>
                    <a:pt x="11384" y="0"/>
                    <a:pt x="10669" y="0"/>
                  </a:cubicBezTo>
                  <a:lnTo>
                    <a:pt x="9264" y="0"/>
                  </a:lnTo>
                  <a:lnTo>
                    <a:pt x="8407" y="2549"/>
                  </a:lnTo>
                  <a:cubicBezTo>
                    <a:pt x="8336" y="2691"/>
                    <a:pt x="8217" y="2787"/>
                    <a:pt x="8074" y="2787"/>
                  </a:cubicBezTo>
                  <a:lnTo>
                    <a:pt x="3882" y="2787"/>
                  </a:lnTo>
                  <a:cubicBezTo>
                    <a:pt x="3739" y="2787"/>
                    <a:pt x="3573" y="2691"/>
                    <a:pt x="3549" y="2549"/>
                  </a:cubicBezTo>
                  <a:lnTo>
                    <a:pt x="2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47"/>
          <p:cNvGrpSpPr/>
          <p:nvPr/>
        </p:nvGrpSpPr>
        <p:grpSpPr>
          <a:xfrm>
            <a:off x="3964498" y="2131172"/>
            <a:ext cx="421985" cy="303367"/>
            <a:chOff x="3964498" y="2131172"/>
            <a:chExt cx="421985" cy="303367"/>
          </a:xfrm>
        </p:grpSpPr>
        <p:sp>
          <p:nvSpPr>
            <p:cNvPr id="881" name="Google Shape;881;p47"/>
            <p:cNvSpPr/>
            <p:nvPr/>
          </p:nvSpPr>
          <p:spPr>
            <a:xfrm>
              <a:off x="4057641" y="2340560"/>
              <a:ext cx="23904" cy="23135"/>
            </a:xfrm>
            <a:custGeom>
              <a:avLst/>
              <a:gdLst/>
              <a:ahLst/>
              <a:cxnLst/>
              <a:rect l="l" t="t" r="r" b="b"/>
              <a:pathLst>
                <a:path w="715" h="692" extrusionOk="0">
                  <a:moveTo>
                    <a:pt x="358" y="1"/>
                  </a:moveTo>
                  <a:cubicBezTo>
                    <a:pt x="143" y="25"/>
                    <a:pt x="1" y="167"/>
                    <a:pt x="1" y="358"/>
                  </a:cubicBezTo>
                  <a:cubicBezTo>
                    <a:pt x="1" y="525"/>
                    <a:pt x="143" y="691"/>
                    <a:pt x="358" y="691"/>
                  </a:cubicBezTo>
                  <a:cubicBezTo>
                    <a:pt x="572" y="691"/>
                    <a:pt x="715" y="548"/>
                    <a:pt x="715" y="358"/>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964498" y="2131172"/>
              <a:ext cx="304169" cy="303367"/>
            </a:xfrm>
            <a:custGeom>
              <a:avLst/>
              <a:gdLst/>
              <a:ahLst/>
              <a:cxnLst/>
              <a:rect l="l" t="t" r="r" b="b"/>
              <a:pathLst>
                <a:path w="9098" h="9074" extrusionOk="0">
                  <a:moveTo>
                    <a:pt x="6668" y="1382"/>
                  </a:moveTo>
                  <a:cubicBezTo>
                    <a:pt x="6835" y="1382"/>
                    <a:pt x="7025" y="1525"/>
                    <a:pt x="7025" y="1739"/>
                  </a:cubicBezTo>
                  <a:cubicBezTo>
                    <a:pt x="6978" y="1929"/>
                    <a:pt x="6835" y="2096"/>
                    <a:pt x="6668" y="2096"/>
                  </a:cubicBezTo>
                  <a:lnTo>
                    <a:pt x="5954" y="2096"/>
                  </a:lnTo>
                  <a:cubicBezTo>
                    <a:pt x="5763" y="2096"/>
                    <a:pt x="5597" y="1929"/>
                    <a:pt x="5597" y="1739"/>
                  </a:cubicBezTo>
                  <a:cubicBezTo>
                    <a:pt x="5597" y="1548"/>
                    <a:pt x="5739" y="1382"/>
                    <a:pt x="5954" y="1382"/>
                  </a:cubicBezTo>
                  <a:close/>
                  <a:moveTo>
                    <a:pt x="4549" y="1406"/>
                  </a:moveTo>
                  <a:cubicBezTo>
                    <a:pt x="4715" y="1406"/>
                    <a:pt x="4906" y="1548"/>
                    <a:pt x="4906" y="1763"/>
                  </a:cubicBezTo>
                  <a:cubicBezTo>
                    <a:pt x="4906" y="1929"/>
                    <a:pt x="4763" y="2120"/>
                    <a:pt x="4549" y="2120"/>
                  </a:cubicBezTo>
                  <a:lnTo>
                    <a:pt x="2429" y="2120"/>
                  </a:lnTo>
                  <a:cubicBezTo>
                    <a:pt x="2263" y="2120"/>
                    <a:pt x="2072" y="1953"/>
                    <a:pt x="2072" y="1763"/>
                  </a:cubicBezTo>
                  <a:cubicBezTo>
                    <a:pt x="2096" y="1548"/>
                    <a:pt x="2263" y="1406"/>
                    <a:pt x="2429" y="1406"/>
                  </a:cubicBezTo>
                  <a:close/>
                  <a:moveTo>
                    <a:pt x="6659" y="2819"/>
                  </a:moveTo>
                  <a:cubicBezTo>
                    <a:pt x="6828" y="2819"/>
                    <a:pt x="7002" y="2985"/>
                    <a:pt x="7002" y="3168"/>
                  </a:cubicBezTo>
                  <a:lnTo>
                    <a:pt x="7002" y="5930"/>
                  </a:lnTo>
                  <a:lnTo>
                    <a:pt x="6978" y="5930"/>
                  </a:lnTo>
                  <a:cubicBezTo>
                    <a:pt x="6978" y="6478"/>
                    <a:pt x="6549" y="6954"/>
                    <a:pt x="5954" y="6954"/>
                  </a:cubicBezTo>
                  <a:cubicBezTo>
                    <a:pt x="5382" y="6954"/>
                    <a:pt x="4906" y="6478"/>
                    <a:pt x="4906" y="5930"/>
                  </a:cubicBezTo>
                  <a:cubicBezTo>
                    <a:pt x="4906" y="5359"/>
                    <a:pt x="5382" y="4882"/>
                    <a:pt x="5954" y="4882"/>
                  </a:cubicBezTo>
                  <a:lnTo>
                    <a:pt x="6311" y="4882"/>
                  </a:lnTo>
                  <a:lnTo>
                    <a:pt x="6311" y="3573"/>
                  </a:lnTo>
                  <a:lnTo>
                    <a:pt x="4192" y="4120"/>
                  </a:lnTo>
                  <a:lnTo>
                    <a:pt x="4192" y="6645"/>
                  </a:lnTo>
                  <a:cubicBezTo>
                    <a:pt x="4192" y="7216"/>
                    <a:pt x="3715" y="7693"/>
                    <a:pt x="3144" y="7693"/>
                  </a:cubicBezTo>
                  <a:cubicBezTo>
                    <a:pt x="2548" y="7693"/>
                    <a:pt x="2096" y="7216"/>
                    <a:pt x="2096" y="6645"/>
                  </a:cubicBezTo>
                  <a:cubicBezTo>
                    <a:pt x="2096" y="6073"/>
                    <a:pt x="2572" y="5597"/>
                    <a:pt x="3144" y="5597"/>
                  </a:cubicBezTo>
                  <a:lnTo>
                    <a:pt x="3501" y="5597"/>
                  </a:lnTo>
                  <a:lnTo>
                    <a:pt x="3501" y="3835"/>
                  </a:lnTo>
                  <a:cubicBezTo>
                    <a:pt x="3501" y="3692"/>
                    <a:pt x="3620" y="3549"/>
                    <a:pt x="3763" y="3525"/>
                  </a:cubicBezTo>
                  <a:lnTo>
                    <a:pt x="6573" y="2834"/>
                  </a:lnTo>
                  <a:cubicBezTo>
                    <a:pt x="6601" y="2824"/>
                    <a:pt x="6630" y="2819"/>
                    <a:pt x="6659" y="2819"/>
                  </a:cubicBezTo>
                  <a:close/>
                  <a:moveTo>
                    <a:pt x="357" y="1"/>
                  </a:moveTo>
                  <a:cubicBezTo>
                    <a:pt x="167" y="1"/>
                    <a:pt x="0" y="143"/>
                    <a:pt x="0" y="358"/>
                  </a:cubicBezTo>
                  <a:lnTo>
                    <a:pt x="0" y="8717"/>
                  </a:lnTo>
                  <a:cubicBezTo>
                    <a:pt x="0" y="8907"/>
                    <a:pt x="143" y="9074"/>
                    <a:pt x="357" y="9074"/>
                  </a:cubicBezTo>
                  <a:lnTo>
                    <a:pt x="8740" y="9074"/>
                  </a:lnTo>
                  <a:cubicBezTo>
                    <a:pt x="8931" y="9074"/>
                    <a:pt x="9097" y="8931"/>
                    <a:pt x="9097" y="8717"/>
                  </a:cubicBezTo>
                  <a:lnTo>
                    <a:pt x="9097" y="358"/>
                  </a:lnTo>
                  <a:cubicBezTo>
                    <a:pt x="9097" y="143"/>
                    <a:pt x="8954" y="1"/>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151586" y="2317491"/>
              <a:ext cx="23135" cy="23904"/>
            </a:xfrm>
            <a:custGeom>
              <a:avLst/>
              <a:gdLst/>
              <a:ahLst/>
              <a:cxnLst/>
              <a:rect l="l" t="t" r="r" b="b"/>
              <a:pathLst>
                <a:path w="692" h="715" extrusionOk="0">
                  <a:moveTo>
                    <a:pt x="358" y="0"/>
                  </a:moveTo>
                  <a:cubicBezTo>
                    <a:pt x="143" y="0"/>
                    <a:pt x="1" y="167"/>
                    <a:pt x="1" y="357"/>
                  </a:cubicBezTo>
                  <a:cubicBezTo>
                    <a:pt x="1" y="524"/>
                    <a:pt x="143" y="715"/>
                    <a:pt x="358" y="715"/>
                  </a:cubicBezTo>
                  <a:cubicBezTo>
                    <a:pt x="548" y="715"/>
                    <a:pt x="691" y="548"/>
                    <a:pt x="691" y="357"/>
                  </a:cubicBez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4291702" y="2167781"/>
              <a:ext cx="94781" cy="229347"/>
            </a:xfrm>
            <a:custGeom>
              <a:avLst/>
              <a:gdLst/>
              <a:ahLst/>
              <a:cxnLst/>
              <a:rect l="l" t="t" r="r" b="b"/>
              <a:pathLst>
                <a:path w="2835" h="6860" extrusionOk="0">
                  <a:moveTo>
                    <a:pt x="1" y="1"/>
                  </a:moveTo>
                  <a:lnTo>
                    <a:pt x="1" y="6860"/>
                  </a:lnTo>
                  <a:cubicBezTo>
                    <a:pt x="2787" y="5454"/>
                    <a:pt x="2835" y="143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 name="Google Shape;885;p47"/>
          <p:cNvGrpSpPr/>
          <p:nvPr/>
        </p:nvGrpSpPr>
        <p:grpSpPr>
          <a:xfrm>
            <a:off x="3153192" y="3955216"/>
            <a:ext cx="398917" cy="398114"/>
            <a:chOff x="3153192" y="3955216"/>
            <a:chExt cx="398917" cy="398114"/>
          </a:xfrm>
        </p:grpSpPr>
        <p:sp>
          <p:nvSpPr>
            <p:cNvPr id="886" name="Google Shape;886;p47"/>
            <p:cNvSpPr/>
            <p:nvPr/>
          </p:nvSpPr>
          <p:spPr>
            <a:xfrm>
              <a:off x="3341082" y="4131439"/>
              <a:ext cx="211026" cy="221892"/>
            </a:xfrm>
            <a:custGeom>
              <a:avLst/>
              <a:gdLst/>
              <a:ahLst/>
              <a:cxnLst/>
              <a:rect l="l" t="t" r="r" b="b"/>
              <a:pathLst>
                <a:path w="6312" h="6637" extrusionOk="0">
                  <a:moveTo>
                    <a:pt x="5929" y="1"/>
                  </a:moveTo>
                  <a:cubicBezTo>
                    <a:pt x="5898" y="1"/>
                    <a:pt x="5867" y="5"/>
                    <a:pt x="5835" y="16"/>
                  </a:cubicBezTo>
                  <a:lnTo>
                    <a:pt x="2358" y="683"/>
                  </a:lnTo>
                  <a:cubicBezTo>
                    <a:pt x="2215" y="730"/>
                    <a:pt x="2096" y="873"/>
                    <a:pt x="2096" y="1016"/>
                  </a:cubicBezTo>
                  <a:lnTo>
                    <a:pt x="2096" y="3850"/>
                  </a:lnTo>
                  <a:lnTo>
                    <a:pt x="1406" y="3850"/>
                  </a:lnTo>
                  <a:cubicBezTo>
                    <a:pt x="620" y="3850"/>
                    <a:pt x="0" y="4469"/>
                    <a:pt x="0" y="5255"/>
                  </a:cubicBezTo>
                  <a:cubicBezTo>
                    <a:pt x="0" y="6017"/>
                    <a:pt x="620" y="6636"/>
                    <a:pt x="1406" y="6636"/>
                  </a:cubicBezTo>
                  <a:cubicBezTo>
                    <a:pt x="2168" y="6636"/>
                    <a:pt x="2811" y="6017"/>
                    <a:pt x="2811" y="5255"/>
                  </a:cubicBezTo>
                  <a:lnTo>
                    <a:pt x="2811" y="2707"/>
                  </a:lnTo>
                  <a:lnTo>
                    <a:pt x="5597" y="2159"/>
                  </a:lnTo>
                  <a:lnTo>
                    <a:pt x="5597" y="3136"/>
                  </a:lnTo>
                  <a:lnTo>
                    <a:pt x="4906" y="3136"/>
                  </a:lnTo>
                  <a:cubicBezTo>
                    <a:pt x="4144" y="3136"/>
                    <a:pt x="3525" y="3755"/>
                    <a:pt x="3525" y="4541"/>
                  </a:cubicBezTo>
                  <a:cubicBezTo>
                    <a:pt x="3525" y="5303"/>
                    <a:pt x="4144" y="5922"/>
                    <a:pt x="4906" y="5922"/>
                  </a:cubicBezTo>
                  <a:cubicBezTo>
                    <a:pt x="5692" y="5922"/>
                    <a:pt x="6311" y="5303"/>
                    <a:pt x="6311" y="4541"/>
                  </a:cubicBezTo>
                  <a:cubicBezTo>
                    <a:pt x="6264" y="4112"/>
                    <a:pt x="6264" y="3136"/>
                    <a:pt x="6264" y="326"/>
                  </a:cubicBezTo>
                  <a:cubicBezTo>
                    <a:pt x="6264" y="163"/>
                    <a:pt x="6108" y="1"/>
                    <a:pt x="5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7"/>
            <p:cNvSpPr/>
            <p:nvPr/>
          </p:nvSpPr>
          <p:spPr>
            <a:xfrm>
              <a:off x="3317211" y="4120005"/>
              <a:ext cx="46204" cy="46237"/>
            </a:xfrm>
            <a:custGeom>
              <a:avLst/>
              <a:gdLst/>
              <a:ahLst/>
              <a:cxnLst/>
              <a:rect l="l" t="t" r="r" b="b"/>
              <a:pathLst>
                <a:path w="1382" h="1383" extrusionOk="0">
                  <a:moveTo>
                    <a:pt x="691" y="1"/>
                  </a:moveTo>
                  <a:cubicBezTo>
                    <a:pt x="310" y="1"/>
                    <a:pt x="0" y="287"/>
                    <a:pt x="0" y="715"/>
                  </a:cubicBezTo>
                  <a:cubicBezTo>
                    <a:pt x="0" y="1096"/>
                    <a:pt x="333" y="1382"/>
                    <a:pt x="691" y="1382"/>
                  </a:cubicBezTo>
                  <a:cubicBezTo>
                    <a:pt x="1072" y="1358"/>
                    <a:pt x="1381" y="1072"/>
                    <a:pt x="1381" y="668"/>
                  </a:cubicBezTo>
                  <a:cubicBezTo>
                    <a:pt x="1381" y="287"/>
                    <a:pt x="1048"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7"/>
            <p:cNvSpPr/>
            <p:nvPr/>
          </p:nvSpPr>
          <p:spPr>
            <a:xfrm>
              <a:off x="3153192" y="3955216"/>
              <a:ext cx="371034" cy="373441"/>
            </a:xfrm>
            <a:custGeom>
              <a:avLst/>
              <a:gdLst/>
              <a:ahLst/>
              <a:cxnLst/>
              <a:rect l="l" t="t" r="r" b="b"/>
              <a:pathLst>
                <a:path w="11098" h="11170" extrusionOk="0">
                  <a:moveTo>
                    <a:pt x="5597" y="4215"/>
                  </a:moveTo>
                  <a:cubicBezTo>
                    <a:pt x="6359" y="4215"/>
                    <a:pt x="7002" y="4835"/>
                    <a:pt x="7002" y="5597"/>
                  </a:cubicBezTo>
                  <a:cubicBezTo>
                    <a:pt x="7002" y="6382"/>
                    <a:pt x="6359" y="7002"/>
                    <a:pt x="5597" y="7002"/>
                  </a:cubicBezTo>
                  <a:cubicBezTo>
                    <a:pt x="4811" y="7002"/>
                    <a:pt x="4192" y="6382"/>
                    <a:pt x="4192" y="5597"/>
                  </a:cubicBezTo>
                  <a:cubicBezTo>
                    <a:pt x="4192" y="4835"/>
                    <a:pt x="4811" y="4215"/>
                    <a:pt x="5597" y="4215"/>
                  </a:cubicBezTo>
                  <a:close/>
                  <a:moveTo>
                    <a:pt x="5597" y="0"/>
                  </a:moveTo>
                  <a:cubicBezTo>
                    <a:pt x="2501" y="0"/>
                    <a:pt x="0" y="2501"/>
                    <a:pt x="0" y="5597"/>
                  </a:cubicBezTo>
                  <a:cubicBezTo>
                    <a:pt x="0" y="8550"/>
                    <a:pt x="2239" y="10883"/>
                    <a:pt x="4977" y="11169"/>
                  </a:cubicBezTo>
                  <a:cubicBezTo>
                    <a:pt x="4549" y="9812"/>
                    <a:pt x="5573" y="8407"/>
                    <a:pt x="7002" y="8407"/>
                  </a:cubicBezTo>
                  <a:lnTo>
                    <a:pt x="7002" y="6287"/>
                  </a:lnTo>
                  <a:cubicBezTo>
                    <a:pt x="7002" y="5787"/>
                    <a:pt x="7359" y="5358"/>
                    <a:pt x="7835" y="5287"/>
                  </a:cubicBezTo>
                  <a:lnTo>
                    <a:pt x="11098" y="4620"/>
                  </a:lnTo>
                  <a:cubicBezTo>
                    <a:pt x="10622" y="1977"/>
                    <a:pt x="8335" y="0"/>
                    <a:pt x="5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7"/>
          <p:cNvGrpSpPr/>
          <p:nvPr/>
        </p:nvGrpSpPr>
        <p:grpSpPr>
          <a:xfrm>
            <a:off x="3199362" y="3331800"/>
            <a:ext cx="304169" cy="398114"/>
            <a:chOff x="3199362" y="3331800"/>
            <a:chExt cx="304169" cy="398114"/>
          </a:xfrm>
        </p:grpSpPr>
        <p:sp>
          <p:nvSpPr>
            <p:cNvPr id="890" name="Google Shape;890;p47"/>
            <p:cNvSpPr/>
            <p:nvPr/>
          </p:nvSpPr>
          <p:spPr>
            <a:xfrm>
              <a:off x="3409552" y="3338186"/>
              <a:ext cx="86824" cy="86791"/>
            </a:xfrm>
            <a:custGeom>
              <a:avLst/>
              <a:gdLst/>
              <a:ahLst/>
              <a:cxnLst/>
              <a:rect l="l" t="t" r="r" b="b"/>
              <a:pathLst>
                <a:path w="2597" h="2596" extrusionOk="0">
                  <a:moveTo>
                    <a:pt x="1" y="0"/>
                  </a:moveTo>
                  <a:lnTo>
                    <a:pt x="1" y="2024"/>
                  </a:lnTo>
                  <a:cubicBezTo>
                    <a:pt x="1" y="2334"/>
                    <a:pt x="286" y="2596"/>
                    <a:pt x="596" y="2596"/>
                  </a:cubicBezTo>
                  <a:lnTo>
                    <a:pt x="2596" y="2596"/>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7"/>
            <p:cNvSpPr/>
            <p:nvPr/>
          </p:nvSpPr>
          <p:spPr>
            <a:xfrm>
              <a:off x="3387252" y="3588963"/>
              <a:ext cx="23938" cy="23938"/>
            </a:xfrm>
            <a:custGeom>
              <a:avLst/>
              <a:gdLst/>
              <a:ahLst/>
              <a:cxnLst/>
              <a:rect l="l" t="t" r="r" b="b"/>
              <a:pathLst>
                <a:path w="716" h="716" extrusionOk="0">
                  <a:moveTo>
                    <a:pt x="358" y="1"/>
                  </a:moveTo>
                  <a:cubicBezTo>
                    <a:pt x="144" y="1"/>
                    <a:pt x="1" y="167"/>
                    <a:pt x="1" y="358"/>
                  </a:cubicBezTo>
                  <a:cubicBezTo>
                    <a:pt x="1" y="548"/>
                    <a:pt x="144" y="715"/>
                    <a:pt x="358" y="715"/>
                  </a:cubicBezTo>
                  <a:cubicBezTo>
                    <a:pt x="548" y="715"/>
                    <a:pt x="715" y="572"/>
                    <a:pt x="715" y="358"/>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7"/>
            <p:cNvSpPr/>
            <p:nvPr/>
          </p:nvSpPr>
          <p:spPr>
            <a:xfrm>
              <a:off x="3199362" y="3331800"/>
              <a:ext cx="304169" cy="398114"/>
            </a:xfrm>
            <a:custGeom>
              <a:avLst/>
              <a:gdLst/>
              <a:ahLst/>
              <a:cxnLst/>
              <a:rect l="l" t="t" r="r" b="b"/>
              <a:pathLst>
                <a:path w="9098" h="11908" extrusionOk="0">
                  <a:moveTo>
                    <a:pt x="6696" y="4922"/>
                  </a:moveTo>
                  <a:cubicBezTo>
                    <a:pt x="6887" y="4922"/>
                    <a:pt x="7073" y="5074"/>
                    <a:pt x="7073" y="5264"/>
                  </a:cubicBezTo>
                  <a:lnTo>
                    <a:pt x="7073" y="8050"/>
                  </a:lnTo>
                  <a:lnTo>
                    <a:pt x="7002" y="8050"/>
                  </a:lnTo>
                  <a:cubicBezTo>
                    <a:pt x="7002" y="8621"/>
                    <a:pt x="6526" y="9098"/>
                    <a:pt x="5978" y="9098"/>
                  </a:cubicBezTo>
                  <a:cubicBezTo>
                    <a:pt x="5406" y="9098"/>
                    <a:pt x="4930" y="8621"/>
                    <a:pt x="4930" y="8050"/>
                  </a:cubicBezTo>
                  <a:cubicBezTo>
                    <a:pt x="4930" y="7454"/>
                    <a:pt x="5406" y="7026"/>
                    <a:pt x="5978" y="7026"/>
                  </a:cubicBezTo>
                  <a:lnTo>
                    <a:pt x="6335" y="7026"/>
                  </a:lnTo>
                  <a:lnTo>
                    <a:pt x="6335" y="5716"/>
                  </a:lnTo>
                  <a:lnTo>
                    <a:pt x="4239" y="6240"/>
                  </a:lnTo>
                  <a:lnTo>
                    <a:pt x="4239" y="8764"/>
                  </a:lnTo>
                  <a:cubicBezTo>
                    <a:pt x="4239" y="9336"/>
                    <a:pt x="3763" y="9812"/>
                    <a:pt x="3192" y="9812"/>
                  </a:cubicBezTo>
                  <a:cubicBezTo>
                    <a:pt x="2644" y="9812"/>
                    <a:pt x="2168" y="9336"/>
                    <a:pt x="2168" y="8764"/>
                  </a:cubicBezTo>
                  <a:cubicBezTo>
                    <a:pt x="2168" y="8169"/>
                    <a:pt x="2644" y="7740"/>
                    <a:pt x="3192" y="7740"/>
                  </a:cubicBezTo>
                  <a:lnTo>
                    <a:pt x="3549" y="7740"/>
                  </a:lnTo>
                  <a:lnTo>
                    <a:pt x="3549" y="5978"/>
                  </a:lnTo>
                  <a:cubicBezTo>
                    <a:pt x="3549" y="5835"/>
                    <a:pt x="3668" y="5668"/>
                    <a:pt x="3835" y="5645"/>
                  </a:cubicBezTo>
                  <a:lnTo>
                    <a:pt x="6621" y="4930"/>
                  </a:lnTo>
                  <a:cubicBezTo>
                    <a:pt x="6646" y="4925"/>
                    <a:pt x="6671" y="4922"/>
                    <a:pt x="6696" y="4922"/>
                  </a:cubicBezTo>
                  <a:close/>
                  <a:moveTo>
                    <a:pt x="1286" y="1"/>
                  </a:moveTo>
                  <a:cubicBezTo>
                    <a:pt x="572" y="1"/>
                    <a:pt x="0" y="548"/>
                    <a:pt x="0" y="1263"/>
                  </a:cubicBezTo>
                  <a:lnTo>
                    <a:pt x="0" y="10622"/>
                  </a:lnTo>
                  <a:cubicBezTo>
                    <a:pt x="0" y="11336"/>
                    <a:pt x="572" y="11908"/>
                    <a:pt x="1286" y="11908"/>
                  </a:cubicBezTo>
                  <a:lnTo>
                    <a:pt x="7812" y="11908"/>
                  </a:lnTo>
                  <a:cubicBezTo>
                    <a:pt x="8526" y="11908"/>
                    <a:pt x="9098" y="11336"/>
                    <a:pt x="9098" y="10622"/>
                  </a:cubicBezTo>
                  <a:lnTo>
                    <a:pt x="9098" y="3501"/>
                  </a:lnTo>
                  <a:lnTo>
                    <a:pt x="6883" y="3501"/>
                  </a:lnTo>
                  <a:lnTo>
                    <a:pt x="6883" y="3477"/>
                  </a:lnTo>
                  <a:cubicBezTo>
                    <a:pt x="6168" y="3477"/>
                    <a:pt x="5621" y="2906"/>
                    <a:pt x="5621" y="2191"/>
                  </a:cubicBezTo>
                  <a:lnTo>
                    <a:pt x="56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7"/>
            <p:cNvSpPr/>
            <p:nvPr/>
          </p:nvSpPr>
          <p:spPr>
            <a:xfrm>
              <a:off x="3293307" y="3612065"/>
              <a:ext cx="23938" cy="23904"/>
            </a:xfrm>
            <a:custGeom>
              <a:avLst/>
              <a:gdLst/>
              <a:ahLst/>
              <a:cxnLst/>
              <a:rect l="l" t="t" r="r" b="b"/>
              <a:pathLst>
                <a:path w="716" h="715" extrusionOk="0">
                  <a:moveTo>
                    <a:pt x="358" y="0"/>
                  </a:moveTo>
                  <a:cubicBezTo>
                    <a:pt x="191" y="0"/>
                    <a:pt x="1" y="143"/>
                    <a:pt x="1" y="357"/>
                  </a:cubicBezTo>
                  <a:cubicBezTo>
                    <a:pt x="1" y="548"/>
                    <a:pt x="143" y="715"/>
                    <a:pt x="358" y="715"/>
                  </a:cubicBezTo>
                  <a:cubicBezTo>
                    <a:pt x="572" y="715"/>
                    <a:pt x="715" y="572"/>
                    <a:pt x="715" y="357"/>
                  </a:cubicBez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47"/>
          <p:cNvGrpSpPr/>
          <p:nvPr/>
        </p:nvGrpSpPr>
        <p:grpSpPr>
          <a:xfrm>
            <a:off x="3152389" y="2707615"/>
            <a:ext cx="398917" cy="398917"/>
            <a:chOff x="3152389" y="2707615"/>
            <a:chExt cx="398917" cy="398917"/>
          </a:xfrm>
        </p:grpSpPr>
        <p:sp>
          <p:nvSpPr>
            <p:cNvPr id="895" name="Google Shape;895;p47"/>
            <p:cNvSpPr/>
            <p:nvPr/>
          </p:nvSpPr>
          <p:spPr>
            <a:xfrm>
              <a:off x="3269436" y="2778459"/>
              <a:ext cx="210993" cy="211026"/>
            </a:xfrm>
            <a:custGeom>
              <a:avLst/>
              <a:gdLst/>
              <a:ahLst/>
              <a:cxnLst/>
              <a:rect l="l" t="t" r="r" b="b"/>
              <a:pathLst>
                <a:path w="6311" h="6312" extrusionOk="0">
                  <a:moveTo>
                    <a:pt x="3158" y="676"/>
                  </a:moveTo>
                  <a:cubicBezTo>
                    <a:pt x="3218" y="676"/>
                    <a:pt x="3278" y="695"/>
                    <a:pt x="3334" y="739"/>
                  </a:cubicBezTo>
                  <a:cubicBezTo>
                    <a:pt x="4001" y="1096"/>
                    <a:pt x="4906" y="1453"/>
                    <a:pt x="4906" y="2644"/>
                  </a:cubicBezTo>
                  <a:lnTo>
                    <a:pt x="4906" y="3120"/>
                  </a:lnTo>
                  <a:cubicBezTo>
                    <a:pt x="4906" y="3287"/>
                    <a:pt x="4763" y="3477"/>
                    <a:pt x="4549" y="3477"/>
                  </a:cubicBezTo>
                  <a:cubicBezTo>
                    <a:pt x="4358" y="3477"/>
                    <a:pt x="4192" y="3335"/>
                    <a:pt x="4192" y="3120"/>
                  </a:cubicBezTo>
                  <a:lnTo>
                    <a:pt x="4192" y="2620"/>
                  </a:lnTo>
                  <a:cubicBezTo>
                    <a:pt x="4192" y="2215"/>
                    <a:pt x="4001" y="1858"/>
                    <a:pt x="3668" y="1691"/>
                  </a:cubicBezTo>
                  <a:lnTo>
                    <a:pt x="3525" y="1596"/>
                  </a:lnTo>
                  <a:lnTo>
                    <a:pt x="3525" y="4549"/>
                  </a:lnTo>
                  <a:cubicBezTo>
                    <a:pt x="3525" y="5097"/>
                    <a:pt x="3048" y="5573"/>
                    <a:pt x="2477" y="5573"/>
                  </a:cubicBezTo>
                  <a:cubicBezTo>
                    <a:pt x="1882" y="5573"/>
                    <a:pt x="1429" y="5097"/>
                    <a:pt x="1429" y="4549"/>
                  </a:cubicBezTo>
                  <a:cubicBezTo>
                    <a:pt x="1429" y="3954"/>
                    <a:pt x="1905" y="3501"/>
                    <a:pt x="2477" y="3501"/>
                  </a:cubicBezTo>
                  <a:lnTo>
                    <a:pt x="2834" y="3501"/>
                  </a:lnTo>
                  <a:lnTo>
                    <a:pt x="2834" y="1025"/>
                  </a:lnTo>
                  <a:cubicBezTo>
                    <a:pt x="2834" y="831"/>
                    <a:pt x="2990" y="676"/>
                    <a:pt x="3158" y="676"/>
                  </a:cubicBezTo>
                  <a:close/>
                  <a:moveTo>
                    <a:pt x="3167" y="1"/>
                  </a:moveTo>
                  <a:cubicBezTo>
                    <a:pt x="1429" y="1"/>
                    <a:pt x="0" y="1429"/>
                    <a:pt x="0" y="3144"/>
                  </a:cubicBezTo>
                  <a:cubicBezTo>
                    <a:pt x="0" y="4883"/>
                    <a:pt x="1429" y="6311"/>
                    <a:pt x="3167" y="6311"/>
                  </a:cubicBezTo>
                  <a:cubicBezTo>
                    <a:pt x="4882" y="6311"/>
                    <a:pt x="6311" y="4883"/>
                    <a:pt x="6311" y="3144"/>
                  </a:cubicBezTo>
                  <a:cubicBezTo>
                    <a:pt x="6311" y="1382"/>
                    <a:pt x="4906" y="1"/>
                    <a:pt x="3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7"/>
            <p:cNvSpPr/>
            <p:nvPr/>
          </p:nvSpPr>
          <p:spPr>
            <a:xfrm>
              <a:off x="3200164" y="2707615"/>
              <a:ext cx="351142" cy="351142"/>
            </a:xfrm>
            <a:custGeom>
              <a:avLst/>
              <a:gdLst/>
              <a:ahLst/>
              <a:cxnLst/>
              <a:rect l="l" t="t" r="r" b="b"/>
              <a:pathLst>
                <a:path w="10503" h="10503" extrusionOk="0">
                  <a:moveTo>
                    <a:pt x="5239" y="1429"/>
                  </a:moveTo>
                  <a:cubicBezTo>
                    <a:pt x="7335" y="1429"/>
                    <a:pt x="9074" y="3144"/>
                    <a:pt x="9074" y="5263"/>
                  </a:cubicBezTo>
                  <a:cubicBezTo>
                    <a:pt x="9097" y="7383"/>
                    <a:pt x="7383" y="9097"/>
                    <a:pt x="5239" y="9097"/>
                  </a:cubicBezTo>
                  <a:cubicBezTo>
                    <a:pt x="3120" y="9097"/>
                    <a:pt x="1382" y="7383"/>
                    <a:pt x="1382" y="5263"/>
                  </a:cubicBezTo>
                  <a:cubicBezTo>
                    <a:pt x="1382" y="3144"/>
                    <a:pt x="3120" y="1429"/>
                    <a:pt x="5239" y="1429"/>
                  </a:cubicBezTo>
                  <a:close/>
                  <a:moveTo>
                    <a:pt x="358" y="0"/>
                  </a:moveTo>
                  <a:cubicBezTo>
                    <a:pt x="167" y="0"/>
                    <a:pt x="0" y="143"/>
                    <a:pt x="0" y="357"/>
                  </a:cubicBezTo>
                  <a:lnTo>
                    <a:pt x="0" y="10145"/>
                  </a:lnTo>
                  <a:cubicBezTo>
                    <a:pt x="0" y="10336"/>
                    <a:pt x="143" y="10502"/>
                    <a:pt x="358" y="10502"/>
                  </a:cubicBezTo>
                  <a:lnTo>
                    <a:pt x="10145" y="10502"/>
                  </a:lnTo>
                  <a:cubicBezTo>
                    <a:pt x="10312" y="10502"/>
                    <a:pt x="10502" y="10359"/>
                    <a:pt x="10502" y="10145"/>
                  </a:cubicBezTo>
                  <a:lnTo>
                    <a:pt x="10502" y="357"/>
                  </a:lnTo>
                  <a:cubicBezTo>
                    <a:pt x="10502" y="143"/>
                    <a:pt x="10312" y="0"/>
                    <a:pt x="10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7"/>
            <p:cNvSpPr/>
            <p:nvPr/>
          </p:nvSpPr>
          <p:spPr>
            <a:xfrm>
              <a:off x="3340280" y="2918574"/>
              <a:ext cx="23938" cy="23938"/>
            </a:xfrm>
            <a:custGeom>
              <a:avLst/>
              <a:gdLst/>
              <a:ahLst/>
              <a:cxnLst/>
              <a:rect l="l" t="t" r="r" b="b"/>
              <a:pathLst>
                <a:path w="716" h="716" extrusionOk="0">
                  <a:moveTo>
                    <a:pt x="358" y="1"/>
                  </a:moveTo>
                  <a:cubicBezTo>
                    <a:pt x="144" y="1"/>
                    <a:pt x="1" y="168"/>
                    <a:pt x="1" y="358"/>
                  </a:cubicBezTo>
                  <a:cubicBezTo>
                    <a:pt x="1" y="525"/>
                    <a:pt x="144" y="715"/>
                    <a:pt x="358" y="715"/>
                  </a:cubicBezTo>
                  <a:cubicBezTo>
                    <a:pt x="525" y="715"/>
                    <a:pt x="715" y="572"/>
                    <a:pt x="715" y="358"/>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7"/>
            <p:cNvSpPr/>
            <p:nvPr/>
          </p:nvSpPr>
          <p:spPr>
            <a:xfrm>
              <a:off x="3152389" y="2755357"/>
              <a:ext cx="351142" cy="351175"/>
            </a:xfrm>
            <a:custGeom>
              <a:avLst/>
              <a:gdLst/>
              <a:ahLst/>
              <a:cxnLst/>
              <a:rect l="l" t="t" r="r" b="b"/>
              <a:pathLst>
                <a:path w="10503" h="10504" extrusionOk="0">
                  <a:moveTo>
                    <a:pt x="358" y="1"/>
                  </a:moveTo>
                  <a:cubicBezTo>
                    <a:pt x="167" y="1"/>
                    <a:pt x="0" y="144"/>
                    <a:pt x="0" y="358"/>
                  </a:cubicBezTo>
                  <a:lnTo>
                    <a:pt x="0" y="10146"/>
                  </a:lnTo>
                  <a:cubicBezTo>
                    <a:pt x="0" y="10336"/>
                    <a:pt x="143" y="10503"/>
                    <a:pt x="358" y="10503"/>
                  </a:cubicBezTo>
                  <a:lnTo>
                    <a:pt x="10145" y="10503"/>
                  </a:lnTo>
                  <a:cubicBezTo>
                    <a:pt x="10312" y="10503"/>
                    <a:pt x="10503" y="10360"/>
                    <a:pt x="10503" y="10146"/>
                  </a:cubicBezTo>
                  <a:lnTo>
                    <a:pt x="10503" y="9789"/>
                  </a:lnTo>
                  <a:lnTo>
                    <a:pt x="715" y="9789"/>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47"/>
          <p:cNvGrpSpPr/>
          <p:nvPr/>
        </p:nvGrpSpPr>
        <p:grpSpPr>
          <a:xfrm>
            <a:off x="3152389" y="2131172"/>
            <a:ext cx="398917" cy="303367"/>
            <a:chOff x="3152389" y="2131172"/>
            <a:chExt cx="398917" cy="303367"/>
          </a:xfrm>
        </p:grpSpPr>
        <p:sp>
          <p:nvSpPr>
            <p:cNvPr id="900" name="Google Shape;900;p47"/>
            <p:cNvSpPr/>
            <p:nvPr/>
          </p:nvSpPr>
          <p:spPr>
            <a:xfrm>
              <a:off x="3340280" y="2247417"/>
              <a:ext cx="22333" cy="70877"/>
            </a:xfrm>
            <a:custGeom>
              <a:avLst/>
              <a:gdLst/>
              <a:ahLst/>
              <a:cxnLst/>
              <a:rect l="l" t="t" r="r" b="b"/>
              <a:pathLst>
                <a:path w="668" h="2120" extrusionOk="0">
                  <a:moveTo>
                    <a:pt x="1" y="0"/>
                  </a:moveTo>
                  <a:lnTo>
                    <a:pt x="1" y="2120"/>
                  </a:lnTo>
                  <a:lnTo>
                    <a:pt x="667" y="2120"/>
                  </a:lnTo>
                  <a:lnTo>
                    <a:pt x="6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7"/>
            <p:cNvSpPr/>
            <p:nvPr/>
          </p:nvSpPr>
          <p:spPr>
            <a:xfrm>
              <a:off x="3480395" y="2247417"/>
              <a:ext cx="70910" cy="187122"/>
            </a:xfrm>
            <a:custGeom>
              <a:avLst/>
              <a:gdLst/>
              <a:ahLst/>
              <a:cxnLst/>
              <a:rect l="l" t="t" r="r" b="b"/>
              <a:pathLst>
                <a:path w="2121" h="5597" extrusionOk="0">
                  <a:moveTo>
                    <a:pt x="692" y="0"/>
                  </a:moveTo>
                  <a:lnTo>
                    <a:pt x="692" y="2453"/>
                  </a:lnTo>
                  <a:cubicBezTo>
                    <a:pt x="692" y="2620"/>
                    <a:pt x="549" y="2811"/>
                    <a:pt x="334" y="2811"/>
                  </a:cubicBezTo>
                  <a:lnTo>
                    <a:pt x="1" y="2811"/>
                  </a:lnTo>
                  <a:lnTo>
                    <a:pt x="1" y="5597"/>
                  </a:lnTo>
                  <a:lnTo>
                    <a:pt x="835" y="5597"/>
                  </a:lnTo>
                  <a:cubicBezTo>
                    <a:pt x="1549" y="5597"/>
                    <a:pt x="2120" y="5025"/>
                    <a:pt x="2120" y="4311"/>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7"/>
            <p:cNvSpPr/>
            <p:nvPr/>
          </p:nvSpPr>
          <p:spPr>
            <a:xfrm>
              <a:off x="3245532" y="2246615"/>
              <a:ext cx="94781" cy="187122"/>
            </a:xfrm>
            <a:custGeom>
              <a:avLst/>
              <a:gdLst/>
              <a:ahLst/>
              <a:cxnLst/>
              <a:rect l="l" t="t" r="r" b="b"/>
              <a:pathLst>
                <a:path w="2835" h="5597" extrusionOk="0">
                  <a:moveTo>
                    <a:pt x="715" y="1"/>
                  </a:moveTo>
                  <a:lnTo>
                    <a:pt x="715" y="2453"/>
                  </a:lnTo>
                  <a:cubicBezTo>
                    <a:pt x="715" y="2620"/>
                    <a:pt x="572" y="2811"/>
                    <a:pt x="358" y="2811"/>
                  </a:cubicBezTo>
                  <a:lnTo>
                    <a:pt x="1" y="2811"/>
                  </a:lnTo>
                  <a:lnTo>
                    <a:pt x="1" y="5597"/>
                  </a:lnTo>
                  <a:lnTo>
                    <a:pt x="2835" y="5597"/>
                  </a:lnTo>
                  <a:lnTo>
                    <a:pt x="2835" y="2811"/>
                  </a:lnTo>
                  <a:lnTo>
                    <a:pt x="2477" y="2811"/>
                  </a:lnTo>
                  <a:cubicBezTo>
                    <a:pt x="2287" y="2811"/>
                    <a:pt x="2120" y="2644"/>
                    <a:pt x="2120" y="2453"/>
                  </a:cubicBezTo>
                  <a:lnTo>
                    <a:pt x="2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7"/>
            <p:cNvSpPr/>
            <p:nvPr/>
          </p:nvSpPr>
          <p:spPr>
            <a:xfrm>
              <a:off x="3153192" y="2131172"/>
              <a:ext cx="398114" cy="92374"/>
            </a:xfrm>
            <a:custGeom>
              <a:avLst/>
              <a:gdLst/>
              <a:ahLst/>
              <a:cxnLst/>
              <a:rect l="l" t="t" r="r" b="b"/>
              <a:pathLst>
                <a:path w="11908" h="2763" extrusionOk="0">
                  <a:moveTo>
                    <a:pt x="2429" y="1382"/>
                  </a:moveTo>
                  <a:cubicBezTo>
                    <a:pt x="2620" y="1382"/>
                    <a:pt x="2787" y="1525"/>
                    <a:pt x="2787" y="1739"/>
                  </a:cubicBezTo>
                  <a:cubicBezTo>
                    <a:pt x="2787" y="1929"/>
                    <a:pt x="2644" y="2072"/>
                    <a:pt x="2429" y="2072"/>
                  </a:cubicBezTo>
                  <a:lnTo>
                    <a:pt x="1763" y="2072"/>
                  </a:lnTo>
                  <a:cubicBezTo>
                    <a:pt x="1572" y="2072"/>
                    <a:pt x="1405" y="1929"/>
                    <a:pt x="1405" y="1739"/>
                  </a:cubicBezTo>
                  <a:cubicBezTo>
                    <a:pt x="1405" y="1525"/>
                    <a:pt x="1572" y="1382"/>
                    <a:pt x="1763" y="1382"/>
                  </a:cubicBezTo>
                  <a:close/>
                  <a:moveTo>
                    <a:pt x="4525" y="1382"/>
                  </a:moveTo>
                  <a:cubicBezTo>
                    <a:pt x="4692" y="1382"/>
                    <a:pt x="4882" y="1525"/>
                    <a:pt x="4882" y="1739"/>
                  </a:cubicBezTo>
                  <a:cubicBezTo>
                    <a:pt x="4882" y="1929"/>
                    <a:pt x="4739" y="2072"/>
                    <a:pt x="4525" y="2072"/>
                  </a:cubicBezTo>
                  <a:lnTo>
                    <a:pt x="3834" y="2072"/>
                  </a:lnTo>
                  <a:cubicBezTo>
                    <a:pt x="3668" y="2072"/>
                    <a:pt x="3477" y="1929"/>
                    <a:pt x="3477" y="1739"/>
                  </a:cubicBezTo>
                  <a:cubicBezTo>
                    <a:pt x="3477" y="1525"/>
                    <a:pt x="3668" y="1382"/>
                    <a:pt x="3834" y="1382"/>
                  </a:cubicBezTo>
                  <a:close/>
                  <a:moveTo>
                    <a:pt x="6644" y="1382"/>
                  </a:moveTo>
                  <a:cubicBezTo>
                    <a:pt x="6811" y="1382"/>
                    <a:pt x="7002" y="1525"/>
                    <a:pt x="7002" y="1739"/>
                  </a:cubicBezTo>
                  <a:cubicBezTo>
                    <a:pt x="7002" y="1929"/>
                    <a:pt x="6835" y="2072"/>
                    <a:pt x="6644" y="2072"/>
                  </a:cubicBezTo>
                  <a:lnTo>
                    <a:pt x="5954" y="2072"/>
                  </a:lnTo>
                  <a:cubicBezTo>
                    <a:pt x="5763" y="2072"/>
                    <a:pt x="5597" y="1929"/>
                    <a:pt x="5597" y="1739"/>
                  </a:cubicBezTo>
                  <a:cubicBezTo>
                    <a:pt x="5597" y="1525"/>
                    <a:pt x="5740" y="1382"/>
                    <a:pt x="5954" y="1382"/>
                  </a:cubicBezTo>
                  <a:close/>
                  <a:moveTo>
                    <a:pt x="8716" y="1382"/>
                  </a:moveTo>
                  <a:cubicBezTo>
                    <a:pt x="8907" y="1382"/>
                    <a:pt x="9074" y="1525"/>
                    <a:pt x="9074" y="1739"/>
                  </a:cubicBezTo>
                  <a:cubicBezTo>
                    <a:pt x="9074" y="1929"/>
                    <a:pt x="8931" y="2072"/>
                    <a:pt x="8716" y="2072"/>
                  </a:cubicBezTo>
                  <a:lnTo>
                    <a:pt x="8026" y="2072"/>
                  </a:lnTo>
                  <a:cubicBezTo>
                    <a:pt x="7859" y="2072"/>
                    <a:pt x="7669" y="1929"/>
                    <a:pt x="7669" y="1739"/>
                  </a:cubicBezTo>
                  <a:cubicBezTo>
                    <a:pt x="7669" y="1525"/>
                    <a:pt x="7859" y="1382"/>
                    <a:pt x="8026" y="1382"/>
                  </a:cubicBezTo>
                  <a:close/>
                  <a:moveTo>
                    <a:pt x="10121" y="1382"/>
                  </a:moveTo>
                  <a:cubicBezTo>
                    <a:pt x="10288" y="1382"/>
                    <a:pt x="10479" y="1525"/>
                    <a:pt x="10479" y="1739"/>
                  </a:cubicBezTo>
                  <a:cubicBezTo>
                    <a:pt x="10479" y="1929"/>
                    <a:pt x="10336" y="2072"/>
                    <a:pt x="10121" y="2072"/>
                  </a:cubicBezTo>
                  <a:cubicBezTo>
                    <a:pt x="9907" y="2072"/>
                    <a:pt x="9764" y="1929"/>
                    <a:pt x="9764" y="1739"/>
                  </a:cubicBezTo>
                  <a:cubicBezTo>
                    <a:pt x="9764" y="1525"/>
                    <a:pt x="9931" y="1382"/>
                    <a:pt x="10121" y="1382"/>
                  </a:cubicBezTo>
                  <a:close/>
                  <a:moveTo>
                    <a:pt x="1286" y="1"/>
                  </a:moveTo>
                  <a:cubicBezTo>
                    <a:pt x="572" y="1"/>
                    <a:pt x="0" y="572"/>
                    <a:pt x="0" y="1286"/>
                  </a:cubicBezTo>
                  <a:lnTo>
                    <a:pt x="0" y="2763"/>
                  </a:lnTo>
                  <a:lnTo>
                    <a:pt x="11907" y="2763"/>
                  </a:lnTo>
                  <a:lnTo>
                    <a:pt x="11907" y="1286"/>
                  </a:lnTo>
                  <a:cubicBezTo>
                    <a:pt x="11907" y="572"/>
                    <a:pt x="11336" y="1"/>
                    <a:pt x="106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7"/>
            <p:cNvSpPr/>
            <p:nvPr/>
          </p:nvSpPr>
          <p:spPr>
            <a:xfrm>
              <a:off x="3224035" y="2247417"/>
              <a:ext cx="22333" cy="70877"/>
            </a:xfrm>
            <a:custGeom>
              <a:avLst/>
              <a:gdLst/>
              <a:ahLst/>
              <a:cxnLst/>
              <a:rect l="l" t="t" r="r" b="b"/>
              <a:pathLst>
                <a:path w="668" h="2120" extrusionOk="0">
                  <a:moveTo>
                    <a:pt x="1" y="0"/>
                  </a:moveTo>
                  <a:lnTo>
                    <a:pt x="1" y="2120"/>
                  </a:lnTo>
                  <a:lnTo>
                    <a:pt x="668" y="2120"/>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7"/>
            <p:cNvSpPr/>
            <p:nvPr/>
          </p:nvSpPr>
          <p:spPr>
            <a:xfrm>
              <a:off x="3361777" y="2247417"/>
              <a:ext cx="93979" cy="187122"/>
            </a:xfrm>
            <a:custGeom>
              <a:avLst/>
              <a:gdLst/>
              <a:ahLst/>
              <a:cxnLst/>
              <a:rect l="l" t="t" r="r" b="b"/>
              <a:pathLst>
                <a:path w="2811" h="5597" extrusionOk="0">
                  <a:moveTo>
                    <a:pt x="691" y="0"/>
                  </a:moveTo>
                  <a:lnTo>
                    <a:pt x="691" y="2453"/>
                  </a:lnTo>
                  <a:cubicBezTo>
                    <a:pt x="691" y="2620"/>
                    <a:pt x="548" y="2811"/>
                    <a:pt x="334" y="2811"/>
                  </a:cubicBezTo>
                  <a:lnTo>
                    <a:pt x="1" y="2811"/>
                  </a:lnTo>
                  <a:lnTo>
                    <a:pt x="1" y="5597"/>
                  </a:lnTo>
                  <a:lnTo>
                    <a:pt x="2811" y="5597"/>
                  </a:lnTo>
                  <a:lnTo>
                    <a:pt x="2811" y="2811"/>
                  </a:lnTo>
                  <a:lnTo>
                    <a:pt x="2477" y="2811"/>
                  </a:lnTo>
                  <a:cubicBezTo>
                    <a:pt x="2311" y="2811"/>
                    <a:pt x="2120" y="2668"/>
                    <a:pt x="2120" y="2453"/>
                  </a:cubicBezTo>
                  <a:lnTo>
                    <a:pt x="21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7"/>
            <p:cNvSpPr/>
            <p:nvPr/>
          </p:nvSpPr>
          <p:spPr>
            <a:xfrm>
              <a:off x="3152389" y="2247417"/>
              <a:ext cx="70108" cy="187122"/>
            </a:xfrm>
            <a:custGeom>
              <a:avLst/>
              <a:gdLst/>
              <a:ahLst/>
              <a:cxnLst/>
              <a:rect l="l" t="t" r="r" b="b"/>
              <a:pathLst>
                <a:path w="2097" h="5597" extrusionOk="0">
                  <a:moveTo>
                    <a:pt x="0" y="0"/>
                  </a:moveTo>
                  <a:lnTo>
                    <a:pt x="0" y="4335"/>
                  </a:lnTo>
                  <a:cubicBezTo>
                    <a:pt x="0" y="5049"/>
                    <a:pt x="548" y="5597"/>
                    <a:pt x="1263" y="5597"/>
                  </a:cubicBezTo>
                  <a:lnTo>
                    <a:pt x="2096" y="5597"/>
                  </a:lnTo>
                  <a:lnTo>
                    <a:pt x="2096" y="2811"/>
                  </a:lnTo>
                  <a:lnTo>
                    <a:pt x="1787" y="2811"/>
                  </a:lnTo>
                  <a:cubicBezTo>
                    <a:pt x="1596" y="2811"/>
                    <a:pt x="1429" y="2668"/>
                    <a:pt x="1429" y="2453"/>
                  </a:cubicBezTo>
                  <a:lnTo>
                    <a:pt x="14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7"/>
            <p:cNvSpPr/>
            <p:nvPr/>
          </p:nvSpPr>
          <p:spPr>
            <a:xfrm>
              <a:off x="3456525" y="2247417"/>
              <a:ext cx="23135" cy="70877"/>
            </a:xfrm>
            <a:custGeom>
              <a:avLst/>
              <a:gdLst/>
              <a:ahLst/>
              <a:cxnLst/>
              <a:rect l="l" t="t" r="r" b="b"/>
              <a:pathLst>
                <a:path w="692" h="2120" extrusionOk="0">
                  <a:moveTo>
                    <a:pt x="1" y="0"/>
                  </a:moveTo>
                  <a:lnTo>
                    <a:pt x="1" y="2120"/>
                  </a:lnTo>
                  <a:lnTo>
                    <a:pt x="691" y="2120"/>
                  </a:ln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 name="Google Shape;908;p47"/>
          <p:cNvGrpSpPr/>
          <p:nvPr/>
        </p:nvGrpSpPr>
        <p:grpSpPr>
          <a:xfrm>
            <a:off x="2310826" y="3957991"/>
            <a:ext cx="429975" cy="394938"/>
            <a:chOff x="2310826" y="3957991"/>
            <a:chExt cx="429975" cy="394938"/>
          </a:xfrm>
        </p:grpSpPr>
        <p:sp>
          <p:nvSpPr>
            <p:cNvPr id="909" name="Google Shape;909;p47"/>
            <p:cNvSpPr/>
            <p:nvPr/>
          </p:nvSpPr>
          <p:spPr>
            <a:xfrm>
              <a:off x="2310826" y="4077813"/>
              <a:ext cx="304971" cy="275116"/>
            </a:xfrm>
            <a:custGeom>
              <a:avLst/>
              <a:gdLst/>
              <a:ahLst/>
              <a:cxnLst/>
              <a:rect l="l" t="t" r="r" b="b"/>
              <a:pathLst>
                <a:path w="9122" h="8229" extrusionOk="0">
                  <a:moveTo>
                    <a:pt x="5311" y="1"/>
                  </a:moveTo>
                  <a:cubicBezTo>
                    <a:pt x="4597" y="1"/>
                    <a:pt x="3978" y="453"/>
                    <a:pt x="3692" y="1048"/>
                  </a:cubicBezTo>
                  <a:cubicBezTo>
                    <a:pt x="3644" y="1191"/>
                    <a:pt x="3501" y="1287"/>
                    <a:pt x="3311" y="1287"/>
                  </a:cubicBezTo>
                  <a:cubicBezTo>
                    <a:pt x="1239" y="1287"/>
                    <a:pt x="1" y="3787"/>
                    <a:pt x="1620" y="5478"/>
                  </a:cubicBezTo>
                  <a:lnTo>
                    <a:pt x="3644" y="7502"/>
                  </a:lnTo>
                  <a:cubicBezTo>
                    <a:pt x="4126" y="7984"/>
                    <a:pt x="4761" y="8229"/>
                    <a:pt x="5394" y="8229"/>
                  </a:cubicBezTo>
                  <a:cubicBezTo>
                    <a:pt x="6011" y="8229"/>
                    <a:pt x="6627" y="7996"/>
                    <a:pt x="7097" y="7526"/>
                  </a:cubicBezTo>
                  <a:cubicBezTo>
                    <a:pt x="7574" y="7097"/>
                    <a:pt x="7835" y="6454"/>
                    <a:pt x="7835" y="5788"/>
                  </a:cubicBezTo>
                  <a:cubicBezTo>
                    <a:pt x="7835" y="5621"/>
                    <a:pt x="7931" y="5478"/>
                    <a:pt x="8074" y="5383"/>
                  </a:cubicBezTo>
                  <a:cubicBezTo>
                    <a:pt x="8669" y="5121"/>
                    <a:pt x="9121" y="4525"/>
                    <a:pt x="9121" y="3787"/>
                  </a:cubicBezTo>
                  <a:cubicBezTo>
                    <a:pt x="9121" y="2930"/>
                    <a:pt x="8645" y="2525"/>
                    <a:pt x="8288" y="2215"/>
                  </a:cubicBezTo>
                  <a:lnTo>
                    <a:pt x="6859" y="3644"/>
                  </a:lnTo>
                  <a:cubicBezTo>
                    <a:pt x="6875" y="4536"/>
                    <a:pt x="6151" y="5175"/>
                    <a:pt x="5357" y="5175"/>
                  </a:cubicBezTo>
                  <a:cubicBezTo>
                    <a:pt x="4985" y="5175"/>
                    <a:pt x="4597" y="5035"/>
                    <a:pt x="4263" y="4716"/>
                  </a:cubicBezTo>
                  <a:cubicBezTo>
                    <a:pt x="3324" y="3777"/>
                    <a:pt x="4005" y="2167"/>
                    <a:pt x="5302" y="2167"/>
                  </a:cubicBezTo>
                  <a:cubicBezTo>
                    <a:pt x="5321" y="2167"/>
                    <a:pt x="5340" y="2167"/>
                    <a:pt x="5359" y="2168"/>
                  </a:cubicBezTo>
                  <a:lnTo>
                    <a:pt x="6788" y="739"/>
                  </a:lnTo>
                  <a:cubicBezTo>
                    <a:pt x="6526" y="477"/>
                    <a:pt x="6121" y="1"/>
                    <a:pt x="5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7"/>
            <p:cNvSpPr/>
            <p:nvPr/>
          </p:nvSpPr>
          <p:spPr>
            <a:xfrm>
              <a:off x="2454151" y="4172561"/>
              <a:ext cx="65294" cy="54161"/>
            </a:xfrm>
            <a:custGeom>
              <a:avLst/>
              <a:gdLst/>
              <a:ahLst/>
              <a:cxnLst/>
              <a:rect l="l" t="t" r="r" b="b"/>
              <a:pathLst>
                <a:path w="1953" h="1620" extrusionOk="0">
                  <a:moveTo>
                    <a:pt x="1048" y="1"/>
                  </a:moveTo>
                  <a:cubicBezTo>
                    <a:pt x="357" y="1"/>
                    <a:pt x="0" y="858"/>
                    <a:pt x="476" y="1358"/>
                  </a:cubicBezTo>
                  <a:lnTo>
                    <a:pt x="524" y="1406"/>
                  </a:lnTo>
                  <a:cubicBezTo>
                    <a:pt x="667" y="1548"/>
                    <a:pt x="863" y="1620"/>
                    <a:pt x="1066" y="1620"/>
                  </a:cubicBezTo>
                  <a:cubicBezTo>
                    <a:pt x="1268" y="1620"/>
                    <a:pt x="1477" y="1548"/>
                    <a:pt x="1643" y="1406"/>
                  </a:cubicBezTo>
                  <a:cubicBezTo>
                    <a:pt x="1953" y="1096"/>
                    <a:pt x="1953" y="596"/>
                    <a:pt x="1643" y="262"/>
                  </a:cubicBezTo>
                  <a:cubicBezTo>
                    <a:pt x="1477" y="96"/>
                    <a:pt x="1310"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7"/>
            <p:cNvSpPr/>
            <p:nvPr/>
          </p:nvSpPr>
          <p:spPr>
            <a:xfrm>
              <a:off x="2513862" y="3957991"/>
              <a:ext cx="226940" cy="217779"/>
            </a:xfrm>
            <a:custGeom>
              <a:avLst/>
              <a:gdLst/>
              <a:ahLst/>
              <a:cxnLst/>
              <a:rect l="l" t="t" r="r" b="b"/>
              <a:pathLst>
                <a:path w="6788" h="6514" extrusionOk="0">
                  <a:moveTo>
                    <a:pt x="4156" y="1"/>
                  </a:moveTo>
                  <a:cubicBezTo>
                    <a:pt x="4067" y="1"/>
                    <a:pt x="3977" y="36"/>
                    <a:pt x="3906" y="108"/>
                  </a:cubicBezTo>
                  <a:cubicBezTo>
                    <a:pt x="3763" y="251"/>
                    <a:pt x="3763" y="465"/>
                    <a:pt x="3906" y="608"/>
                  </a:cubicBezTo>
                  <a:lnTo>
                    <a:pt x="4168" y="870"/>
                  </a:lnTo>
                  <a:cubicBezTo>
                    <a:pt x="3930" y="1108"/>
                    <a:pt x="4025" y="1036"/>
                    <a:pt x="3691" y="1322"/>
                  </a:cubicBezTo>
                  <a:lnTo>
                    <a:pt x="3429" y="1060"/>
                  </a:lnTo>
                  <a:cubicBezTo>
                    <a:pt x="3358" y="989"/>
                    <a:pt x="3269" y="953"/>
                    <a:pt x="3179" y="953"/>
                  </a:cubicBezTo>
                  <a:cubicBezTo>
                    <a:pt x="3090" y="953"/>
                    <a:pt x="3001" y="989"/>
                    <a:pt x="2929" y="1060"/>
                  </a:cubicBezTo>
                  <a:cubicBezTo>
                    <a:pt x="2787" y="1203"/>
                    <a:pt x="2787" y="1418"/>
                    <a:pt x="2929" y="1560"/>
                  </a:cubicBezTo>
                  <a:lnTo>
                    <a:pt x="3191" y="1822"/>
                  </a:lnTo>
                  <a:cubicBezTo>
                    <a:pt x="2953" y="2061"/>
                    <a:pt x="2834" y="2132"/>
                    <a:pt x="2834" y="2346"/>
                  </a:cubicBezTo>
                  <a:cubicBezTo>
                    <a:pt x="2834" y="2513"/>
                    <a:pt x="2929" y="2584"/>
                    <a:pt x="3191" y="2846"/>
                  </a:cubicBezTo>
                  <a:lnTo>
                    <a:pt x="0" y="5990"/>
                  </a:lnTo>
                  <a:cubicBezTo>
                    <a:pt x="191" y="6109"/>
                    <a:pt x="405" y="6299"/>
                    <a:pt x="500" y="6514"/>
                  </a:cubicBezTo>
                  <a:lnTo>
                    <a:pt x="3691" y="3346"/>
                  </a:lnTo>
                  <a:cubicBezTo>
                    <a:pt x="3930" y="3585"/>
                    <a:pt x="4025" y="3704"/>
                    <a:pt x="4192" y="3704"/>
                  </a:cubicBezTo>
                  <a:cubicBezTo>
                    <a:pt x="4202" y="3704"/>
                    <a:pt x="4212" y="3704"/>
                    <a:pt x="4220" y="3704"/>
                  </a:cubicBezTo>
                  <a:cubicBezTo>
                    <a:pt x="4347" y="3704"/>
                    <a:pt x="4344" y="3662"/>
                    <a:pt x="6549" y="2370"/>
                  </a:cubicBezTo>
                  <a:cubicBezTo>
                    <a:pt x="6764" y="2180"/>
                    <a:pt x="6787" y="1941"/>
                    <a:pt x="6668" y="1799"/>
                  </a:cubicBezTo>
                  <a:lnTo>
                    <a:pt x="5454" y="155"/>
                  </a:lnTo>
                  <a:cubicBezTo>
                    <a:pt x="5392" y="69"/>
                    <a:pt x="5292" y="27"/>
                    <a:pt x="5186" y="27"/>
                  </a:cubicBezTo>
                  <a:cubicBezTo>
                    <a:pt x="5088" y="27"/>
                    <a:pt x="4986" y="63"/>
                    <a:pt x="4906" y="132"/>
                  </a:cubicBezTo>
                  <a:lnTo>
                    <a:pt x="4668" y="370"/>
                  </a:lnTo>
                  <a:lnTo>
                    <a:pt x="4406" y="108"/>
                  </a:lnTo>
                  <a:cubicBezTo>
                    <a:pt x="4334" y="36"/>
                    <a:pt x="4245" y="1"/>
                    <a:pt x="4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 name="Google Shape;912;p47"/>
          <p:cNvGrpSpPr/>
          <p:nvPr/>
        </p:nvGrpSpPr>
        <p:grpSpPr>
          <a:xfrm>
            <a:off x="2341885" y="3331800"/>
            <a:ext cx="397312" cy="398114"/>
            <a:chOff x="2341885" y="3331800"/>
            <a:chExt cx="397312" cy="398114"/>
          </a:xfrm>
        </p:grpSpPr>
        <p:sp>
          <p:nvSpPr>
            <p:cNvPr id="913" name="Google Shape;913;p47"/>
            <p:cNvSpPr/>
            <p:nvPr/>
          </p:nvSpPr>
          <p:spPr>
            <a:xfrm>
              <a:off x="2365756" y="3656630"/>
              <a:ext cx="23938" cy="73284"/>
            </a:xfrm>
            <a:custGeom>
              <a:avLst/>
              <a:gdLst/>
              <a:ahLst/>
              <a:cxnLst/>
              <a:rect l="l" t="t" r="r" b="b"/>
              <a:pathLst>
                <a:path w="716" h="2192" extrusionOk="0">
                  <a:moveTo>
                    <a:pt x="1" y="1"/>
                  </a:moveTo>
                  <a:lnTo>
                    <a:pt x="1" y="1835"/>
                  </a:lnTo>
                  <a:cubicBezTo>
                    <a:pt x="1" y="2001"/>
                    <a:pt x="144" y="2192"/>
                    <a:pt x="358" y="2192"/>
                  </a:cubicBezTo>
                  <a:cubicBezTo>
                    <a:pt x="548" y="2192"/>
                    <a:pt x="715" y="2025"/>
                    <a:pt x="715" y="1835"/>
                  </a:cubicBezTo>
                  <a:lnTo>
                    <a:pt x="715" y="1"/>
                  </a:lnTo>
                  <a:cubicBezTo>
                    <a:pt x="596" y="37"/>
                    <a:pt x="477" y="54"/>
                    <a:pt x="358" y="54"/>
                  </a:cubicBezTo>
                  <a:cubicBezTo>
                    <a:pt x="239" y="54"/>
                    <a:pt x="120"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7"/>
            <p:cNvSpPr/>
            <p:nvPr/>
          </p:nvSpPr>
          <p:spPr>
            <a:xfrm>
              <a:off x="2691388" y="3703603"/>
              <a:ext cx="23938" cy="26311"/>
            </a:xfrm>
            <a:custGeom>
              <a:avLst/>
              <a:gdLst/>
              <a:ahLst/>
              <a:cxnLst/>
              <a:rect l="l" t="t" r="r" b="b"/>
              <a:pathLst>
                <a:path w="716" h="787" extrusionOk="0">
                  <a:moveTo>
                    <a:pt x="1" y="1"/>
                  </a:moveTo>
                  <a:lnTo>
                    <a:pt x="1" y="430"/>
                  </a:lnTo>
                  <a:cubicBezTo>
                    <a:pt x="1" y="596"/>
                    <a:pt x="144" y="787"/>
                    <a:pt x="358" y="787"/>
                  </a:cubicBezTo>
                  <a:cubicBezTo>
                    <a:pt x="525" y="787"/>
                    <a:pt x="715" y="620"/>
                    <a:pt x="715" y="430"/>
                  </a:cubicBezTo>
                  <a:lnTo>
                    <a:pt x="715" y="1"/>
                  </a:lnTo>
                  <a:cubicBezTo>
                    <a:pt x="596" y="37"/>
                    <a:pt x="477" y="54"/>
                    <a:pt x="358" y="54"/>
                  </a:cubicBezTo>
                  <a:cubicBezTo>
                    <a:pt x="239" y="54"/>
                    <a:pt x="120" y="3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7"/>
            <p:cNvSpPr/>
            <p:nvPr/>
          </p:nvSpPr>
          <p:spPr>
            <a:xfrm>
              <a:off x="2341885" y="3331800"/>
              <a:ext cx="117081" cy="302598"/>
            </a:xfrm>
            <a:custGeom>
              <a:avLst/>
              <a:gdLst/>
              <a:ahLst/>
              <a:cxnLst/>
              <a:rect l="l" t="t" r="r" b="b"/>
              <a:pathLst>
                <a:path w="3502" h="9051" extrusionOk="0">
                  <a:moveTo>
                    <a:pt x="3501" y="1"/>
                  </a:moveTo>
                  <a:cubicBezTo>
                    <a:pt x="1548" y="143"/>
                    <a:pt x="0" y="1501"/>
                    <a:pt x="0" y="3144"/>
                  </a:cubicBezTo>
                  <a:lnTo>
                    <a:pt x="0" y="8002"/>
                  </a:lnTo>
                  <a:cubicBezTo>
                    <a:pt x="0" y="8598"/>
                    <a:pt x="477" y="9050"/>
                    <a:pt x="1048" y="9050"/>
                  </a:cubicBezTo>
                  <a:cubicBezTo>
                    <a:pt x="1643" y="9050"/>
                    <a:pt x="2072" y="8574"/>
                    <a:pt x="2072" y="7978"/>
                  </a:cubicBezTo>
                  <a:lnTo>
                    <a:pt x="2072" y="5907"/>
                  </a:lnTo>
                  <a:cubicBezTo>
                    <a:pt x="2525" y="6145"/>
                    <a:pt x="3001" y="6264"/>
                    <a:pt x="3501" y="6311"/>
                  </a:cubicBezTo>
                  <a:lnTo>
                    <a:pt x="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7"/>
            <p:cNvSpPr/>
            <p:nvPr/>
          </p:nvSpPr>
          <p:spPr>
            <a:xfrm>
              <a:off x="2482001" y="3331800"/>
              <a:ext cx="47006" cy="211828"/>
            </a:xfrm>
            <a:custGeom>
              <a:avLst/>
              <a:gdLst/>
              <a:ahLst/>
              <a:cxnLst/>
              <a:rect l="l" t="t" r="r" b="b"/>
              <a:pathLst>
                <a:path w="1406" h="6336" extrusionOk="0">
                  <a:moveTo>
                    <a:pt x="1" y="1"/>
                  </a:moveTo>
                  <a:lnTo>
                    <a:pt x="1" y="6335"/>
                  </a:lnTo>
                  <a:lnTo>
                    <a:pt x="120" y="6335"/>
                  </a:lnTo>
                  <a:cubicBezTo>
                    <a:pt x="834" y="6335"/>
                    <a:pt x="1406" y="5764"/>
                    <a:pt x="1406" y="5049"/>
                  </a:cubicBezTo>
                  <a:lnTo>
                    <a:pt x="1406" y="1263"/>
                  </a:lnTo>
                  <a:cubicBezTo>
                    <a:pt x="1406" y="548"/>
                    <a:pt x="834" y="1"/>
                    <a:pt x="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7"/>
            <p:cNvSpPr/>
            <p:nvPr/>
          </p:nvSpPr>
          <p:spPr>
            <a:xfrm>
              <a:off x="2621347" y="3377970"/>
              <a:ext cx="117850" cy="304971"/>
            </a:xfrm>
            <a:custGeom>
              <a:avLst/>
              <a:gdLst/>
              <a:ahLst/>
              <a:cxnLst/>
              <a:rect l="l" t="t" r="r" b="b"/>
              <a:pathLst>
                <a:path w="3525" h="9122" extrusionOk="0">
                  <a:moveTo>
                    <a:pt x="0" y="1"/>
                  </a:moveTo>
                  <a:lnTo>
                    <a:pt x="0" y="6312"/>
                  </a:lnTo>
                  <a:cubicBezTo>
                    <a:pt x="476" y="6288"/>
                    <a:pt x="953" y="6169"/>
                    <a:pt x="1405" y="6002"/>
                  </a:cubicBezTo>
                  <a:lnTo>
                    <a:pt x="1405" y="8050"/>
                  </a:lnTo>
                  <a:cubicBezTo>
                    <a:pt x="1405" y="8645"/>
                    <a:pt x="1882" y="9122"/>
                    <a:pt x="2453" y="9122"/>
                  </a:cubicBezTo>
                  <a:cubicBezTo>
                    <a:pt x="3048" y="9122"/>
                    <a:pt x="3477" y="8645"/>
                    <a:pt x="3477" y="8074"/>
                  </a:cubicBezTo>
                  <a:lnTo>
                    <a:pt x="3477" y="3216"/>
                  </a:lnTo>
                  <a:cubicBezTo>
                    <a:pt x="3525" y="1525"/>
                    <a:pt x="1977" y="16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7"/>
            <p:cNvSpPr/>
            <p:nvPr/>
          </p:nvSpPr>
          <p:spPr>
            <a:xfrm>
              <a:off x="2552075" y="3377970"/>
              <a:ext cx="46204" cy="212631"/>
            </a:xfrm>
            <a:custGeom>
              <a:avLst/>
              <a:gdLst/>
              <a:ahLst/>
              <a:cxnLst/>
              <a:rect l="l" t="t" r="r" b="b"/>
              <a:pathLst>
                <a:path w="1382" h="6360" extrusionOk="0">
                  <a:moveTo>
                    <a:pt x="1286" y="1"/>
                  </a:moveTo>
                  <a:cubicBezTo>
                    <a:pt x="572" y="1"/>
                    <a:pt x="0" y="572"/>
                    <a:pt x="0" y="1287"/>
                  </a:cubicBezTo>
                  <a:lnTo>
                    <a:pt x="0" y="5073"/>
                  </a:lnTo>
                  <a:cubicBezTo>
                    <a:pt x="0" y="5788"/>
                    <a:pt x="548" y="6359"/>
                    <a:pt x="1286" y="6359"/>
                  </a:cubicBezTo>
                  <a:lnTo>
                    <a:pt x="1382" y="6359"/>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47"/>
          <p:cNvGrpSpPr/>
          <p:nvPr/>
        </p:nvGrpSpPr>
        <p:grpSpPr>
          <a:xfrm>
            <a:off x="2345864" y="2707214"/>
            <a:ext cx="391561" cy="399318"/>
            <a:chOff x="2345864" y="2707214"/>
            <a:chExt cx="391561" cy="399318"/>
          </a:xfrm>
        </p:grpSpPr>
        <p:sp>
          <p:nvSpPr>
            <p:cNvPr id="920" name="Google Shape;920;p47"/>
            <p:cNvSpPr/>
            <p:nvPr/>
          </p:nvSpPr>
          <p:spPr>
            <a:xfrm>
              <a:off x="2345864" y="3017301"/>
              <a:ext cx="79636" cy="78265"/>
            </a:xfrm>
            <a:custGeom>
              <a:avLst/>
              <a:gdLst/>
              <a:ahLst/>
              <a:cxnLst/>
              <a:rect l="l" t="t" r="r" b="b"/>
              <a:pathLst>
                <a:path w="2382" h="2341" extrusionOk="0">
                  <a:moveTo>
                    <a:pt x="905" y="1"/>
                  </a:moveTo>
                  <a:lnTo>
                    <a:pt x="143" y="739"/>
                  </a:lnTo>
                  <a:cubicBezTo>
                    <a:pt x="0" y="882"/>
                    <a:pt x="0" y="1096"/>
                    <a:pt x="143" y="1239"/>
                  </a:cubicBezTo>
                  <a:lnTo>
                    <a:pt x="1143" y="2216"/>
                  </a:lnTo>
                  <a:cubicBezTo>
                    <a:pt x="1215" y="2299"/>
                    <a:pt x="1304" y="2341"/>
                    <a:pt x="1394" y="2341"/>
                  </a:cubicBezTo>
                  <a:cubicBezTo>
                    <a:pt x="1483" y="2341"/>
                    <a:pt x="1572" y="2299"/>
                    <a:pt x="1644" y="2216"/>
                  </a:cubicBezTo>
                  <a:lnTo>
                    <a:pt x="2382" y="1477"/>
                  </a:ln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2392034" y="2978318"/>
              <a:ext cx="21531" cy="43797"/>
            </a:xfrm>
            <a:custGeom>
              <a:avLst/>
              <a:gdLst/>
              <a:ahLst/>
              <a:cxnLst/>
              <a:rect l="l" t="t" r="r" b="b"/>
              <a:pathLst>
                <a:path w="644" h="1310" extrusionOk="0">
                  <a:moveTo>
                    <a:pt x="644" y="0"/>
                  </a:moveTo>
                  <a:lnTo>
                    <a:pt x="1" y="643"/>
                  </a:lnTo>
                  <a:lnTo>
                    <a:pt x="644" y="1310"/>
                  </a:lnTo>
                  <a:cubicBezTo>
                    <a:pt x="620" y="1095"/>
                    <a:pt x="596" y="881"/>
                    <a:pt x="596" y="643"/>
                  </a:cubicBezTo>
                  <a:cubicBezTo>
                    <a:pt x="596" y="452"/>
                    <a:pt x="620" y="214"/>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425466" y="2707214"/>
              <a:ext cx="311959" cy="399318"/>
            </a:xfrm>
            <a:custGeom>
              <a:avLst/>
              <a:gdLst/>
              <a:ahLst/>
              <a:cxnLst/>
              <a:rect l="l" t="t" r="r" b="b"/>
              <a:pathLst>
                <a:path w="9331" h="11944" extrusionOk="0">
                  <a:moveTo>
                    <a:pt x="5886" y="1"/>
                  </a:moveTo>
                  <a:cubicBezTo>
                    <a:pt x="5671" y="1"/>
                    <a:pt x="5488" y="202"/>
                    <a:pt x="5573" y="441"/>
                  </a:cubicBezTo>
                  <a:cubicBezTo>
                    <a:pt x="5573" y="512"/>
                    <a:pt x="5573" y="703"/>
                    <a:pt x="5550" y="703"/>
                  </a:cubicBezTo>
                  <a:cubicBezTo>
                    <a:pt x="5264" y="2155"/>
                    <a:pt x="3073" y="4608"/>
                    <a:pt x="2025" y="5704"/>
                  </a:cubicBezTo>
                  <a:cubicBezTo>
                    <a:pt x="2025" y="5704"/>
                    <a:pt x="2001" y="5728"/>
                    <a:pt x="1930" y="5799"/>
                  </a:cubicBezTo>
                  <a:lnTo>
                    <a:pt x="1692" y="5561"/>
                  </a:lnTo>
                  <a:cubicBezTo>
                    <a:pt x="1620" y="5489"/>
                    <a:pt x="1531" y="5454"/>
                    <a:pt x="1442" y="5454"/>
                  </a:cubicBezTo>
                  <a:cubicBezTo>
                    <a:pt x="1352" y="5454"/>
                    <a:pt x="1263" y="5489"/>
                    <a:pt x="1192" y="5561"/>
                  </a:cubicBezTo>
                  <a:cubicBezTo>
                    <a:pt x="1049" y="5728"/>
                    <a:pt x="1049" y="5918"/>
                    <a:pt x="1192" y="6085"/>
                  </a:cubicBezTo>
                  <a:lnTo>
                    <a:pt x="1430" y="6323"/>
                  </a:lnTo>
                  <a:lnTo>
                    <a:pt x="1192" y="6561"/>
                  </a:lnTo>
                  <a:cubicBezTo>
                    <a:pt x="1096" y="6656"/>
                    <a:pt x="1049" y="6728"/>
                    <a:pt x="953" y="6823"/>
                  </a:cubicBezTo>
                  <a:lnTo>
                    <a:pt x="691" y="6561"/>
                  </a:lnTo>
                  <a:cubicBezTo>
                    <a:pt x="620" y="6478"/>
                    <a:pt x="531" y="6436"/>
                    <a:pt x="441" y="6436"/>
                  </a:cubicBezTo>
                  <a:cubicBezTo>
                    <a:pt x="352" y="6436"/>
                    <a:pt x="263" y="6478"/>
                    <a:pt x="191" y="6561"/>
                  </a:cubicBezTo>
                  <a:cubicBezTo>
                    <a:pt x="25" y="6704"/>
                    <a:pt x="25" y="6918"/>
                    <a:pt x="191" y="7061"/>
                  </a:cubicBezTo>
                  <a:lnTo>
                    <a:pt x="572" y="7442"/>
                  </a:lnTo>
                  <a:cubicBezTo>
                    <a:pt x="1" y="8609"/>
                    <a:pt x="215" y="10062"/>
                    <a:pt x="1192" y="11014"/>
                  </a:cubicBezTo>
                  <a:cubicBezTo>
                    <a:pt x="1799" y="11634"/>
                    <a:pt x="2603" y="11943"/>
                    <a:pt x="3406" y="11943"/>
                  </a:cubicBezTo>
                  <a:cubicBezTo>
                    <a:pt x="4210" y="11943"/>
                    <a:pt x="5014" y="11634"/>
                    <a:pt x="5621" y="11014"/>
                  </a:cubicBezTo>
                  <a:lnTo>
                    <a:pt x="7121" y="9538"/>
                  </a:lnTo>
                  <a:cubicBezTo>
                    <a:pt x="8336" y="8300"/>
                    <a:pt x="8336" y="6347"/>
                    <a:pt x="7145" y="5132"/>
                  </a:cubicBezTo>
                  <a:lnTo>
                    <a:pt x="7145" y="5132"/>
                  </a:lnTo>
                  <a:cubicBezTo>
                    <a:pt x="6693" y="5418"/>
                    <a:pt x="6145" y="5847"/>
                    <a:pt x="5454" y="6442"/>
                  </a:cubicBezTo>
                  <a:cubicBezTo>
                    <a:pt x="6026" y="6799"/>
                    <a:pt x="6097" y="7585"/>
                    <a:pt x="5621" y="8061"/>
                  </a:cubicBezTo>
                  <a:lnTo>
                    <a:pt x="4145" y="9562"/>
                  </a:lnTo>
                  <a:cubicBezTo>
                    <a:pt x="3930" y="9764"/>
                    <a:pt x="3662" y="9865"/>
                    <a:pt x="3394" y="9865"/>
                  </a:cubicBezTo>
                  <a:cubicBezTo>
                    <a:pt x="3126" y="9865"/>
                    <a:pt x="2859" y="9764"/>
                    <a:pt x="2644" y="9562"/>
                  </a:cubicBezTo>
                  <a:cubicBezTo>
                    <a:pt x="2239" y="9157"/>
                    <a:pt x="2239" y="8490"/>
                    <a:pt x="2644" y="8061"/>
                  </a:cubicBezTo>
                  <a:cubicBezTo>
                    <a:pt x="3930" y="6799"/>
                    <a:pt x="5812" y="5037"/>
                    <a:pt x="7407" y="4180"/>
                  </a:cubicBezTo>
                  <a:cubicBezTo>
                    <a:pt x="8118" y="3768"/>
                    <a:pt x="8506" y="3724"/>
                    <a:pt x="8651" y="3724"/>
                  </a:cubicBezTo>
                  <a:cubicBezTo>
                    <a:pt x="8690" y="3724"/>
                    <a:pt x="8712" y="3727"/>
                    <a:pt x="8717" y="3727"/>
                  </a:cubicBezTo>
                  <a:cubicBezTo>
                    <a:pt x="8728" y="3728"/>
                    <a:pt x="8740" y="3728"/>
                    <a:pt x="8751" y="3728"/>
                  </a:cubicBezTo>
                  <a:cubicBezTo>
                    <a:pt x="9134" y="3728"/>
                    <a:pt x="9330" y="3339"/>
                    <a:pt x="9122" y="3084"/>
                  </a:cubicBezTo>
                  <a:cubicBezTo>
                    <a:pt x="9122" y="3084"/>
                    <a:pt x="6169" y="107"/>
                    <a:pt x="6145" y="107"/>
                  </a:cubicBezTo>
                  <a:cubicBezTo>
                    <a:pt x="6063" y="33"/>
                    <a:pt x="5972"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7"/>
          <p:cNvGrpSpPr/>
          <p:nvPr/>
        </p:nvGrpSpPr>
        <p:grpSpPr>
          <a:xfrm>
            <a:off x="1556054" y="3957590"/>
            <a:ext cx="342282" cy="395741"/>
            <a:chOff x="1556054" y="3957590"/>
            <a:chExt cx="342282" cy="395741"/>
          </a:xfrm>
        </p:grpSpPr>
        <p:sp>
          <p:nvSpPr>
            <p:cNvPr id="924" name="Google Shape;924;p47"/>
            <p:cNvSpPr/>
            <p:nvPr/>
          </p:nvSpPr>
          <p:spPr>
            <a:xfrm>
              <a:off x="1801282" y="4182122"/>
              <a:ext cx="23102" cy="33466"/>
            </a:xfrm>
            <a:custGeom>
              <a:avLst/>
              <a:gdLst/>
              <a:ahLst/>
              <a:cxnLst/>
              <a:rect l="l" t="t" r="r" b="b"/>
              <a:pathLst>
                <a:path w="691" h="1001" extrusionOk="0">
                  <a:moveTo>
                    <a:pt x="453" y="0"/>
                  </a:moveTo>
                  <a:lnTo>
                    <a:pt x="0" y="691"/>
                  </a:lnTo>
                  <a:cubicBezTo>
                    <a:pt x="238" y="786"/>
                    <a:pt x="453" y="881"/>
                    <a:pt x="691" y="1001"/>
                  </a:cubicBezTo>
                  <a:lnTo>
                    <a:pt x="4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1556054" y="4212479"/>
              <a:ext cx="297014" cy="140851"/>
            </a:xfrm>
            <a:custGeom>
              <a:avLst/>
              <a:gdLst/>
              <a:ahLst/>
              <a:cxnLst/>
              <a:rect l="l" t="t" r="r" b="b"/>
              <a:pathLst>
                <a:path w="8884" h="4213" extrusionOk="0">
                  <a:moveTo>
                    <a:pt x="5144" y="1402"/>
                  </a:moveTo>
                  <a:cubicBezTo>
                    <a:pt x="5311" y="1402"/>
                    <a:pt x="5502" y="1545"/>
                    <a:pt x="5502" y="1760"/>
                  </a:cubicBezTo>
                  <a:cubicBezTo>
                    <a:pt x="5478" y="1950"/>
                    <a:pt x="5311" y="2117"/>
                    <a:pt x="5144" y="2117"/>
                  </a:cubicBezTo>
                  <a:lnTo>
                    <a:pt x="3739" y="2117"/>
                  </a:lnTo>
                  <a:cubicBezTo>
                    <a:pt x="3573" y="2117"/>
                    <a:pt x="3382" y="1950"/>
                    <a:pt x="3382" y="1760"/>
                  </a:cubicBezTo>
                  <a:cubicBezTo>
                    <a:pt x="3382" y="1569"/>
                    <a:pt x="3525" y="1402"/>
                    <a:pt x="3739" y="1402"/>
                  </a:cubicBezTo>
                  <a:close/>
                  <a:moveTo>
                    <a:pt x="4411" y="0"/>
                  </a:moveTo>
                  <a:cubicBezTo>
                    <a:pt x="2953" y="0"/>
                    <a:pt x="1497" y="346"/>
                    <a:pt x="596" y="1045"/>
                  </a:cubicBezTo>
                  <a:lnTo>
                    <a:pt x="191" y="2617"/>
                  </a:lnTo>
                  <a:cubicBezTo>
                    <a:pt x="0" y="3427"/>
                    <a:pt x="620" y="4212"/>
                    <a:pt x="1453" y="4212"/>
                  </a:cubicBezTo>
                  <a:lnTo>
                    <a:pt x="7431" y="4212"/>
                  </a:lnTo>
                  <a:cubicBezTo>
                    <a:pt x="8264" y="4212"/>
                    <a:pt x="8883" y="3450"/>
                    <a:pt x="8669" y="2617"/>
                  </a:cubicBezTo>
                  <a:lnTo>
                    <a:pt x="8264" y="1045"/>
                  </a:lnTo>
                  <a:cubicBezTo>
                    <a:pt x="7355" y="352"/>
                    <a:pt x="5882" y="0"/>
                    <a:pt x="4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1583903" y="3957590"/>
              <a:ext cx="208652" cy="259603"/>
            </a:xfrm>
            <a:custGeom>
              <a:avLst/>
              <a:gdLst/>
              <a:ahLst/>
              <a:cxnLst/>
              <a:rect l="l" t="t" r="r" b="b"/>
              <a:pathLst>
                <a:path w="6241" h="7765" extrusionOk="0">
                  <a:moveTo>
                    <a:pt x="3597" y="1"/>
                  </a:moveTo>
                  <a:cubicBezTo>
                    <a:pt x="2620" y="1"/>
                    <a:pt x="1787" y="667"/>
                    <a:pt x="1549" y="1620"/>
                  </a:cubicBezTo>
                  <a:lnTo>
                    <a:pt x="1" y="7764"/>
                  </a:lnTo>
                  <a:cubicBezTo>
                    <a:pt x="977" y="7193"/>
                    <a:pt x="2144" y="7002"/>
                    <a:pt x="3240" y="6931"/>
                  </a:cubicBezTo>
                  <a:lnTo>
                    <a:pt x="3240" y="6216"/>
                  </a:lnTo>
                  <a:lnTo>
                    <a:pt x="2882" y="6216"/>
                  </a:lnTo>
                  <a:cubicBezTo>
                    <a:pt x="2692" y="6216"/>
                    <a:pt x="2525" y="6073"/>
                    <a:pt x="2525" y="5859"/>
                  </a:cubicBezTo>
                  <a:cubicBezTo>
                    <a:pt x="2525" y="5692"/>
                    <a:pt x="2668" y="5502"/>
                    <a:pt x="2882" y="5502"/>
                  </a:cubicBezTo>
                  <a:lnTo>
                    <a:pt x="3240" y="5502"/>
                  </a:lnTo>
                  <a:lnTo>
                    <a:pt x="3240" y="4787"/>
                  </a:lnTo>
                  <a:lnTo>
                    <a:pt x="2882" y="4787"/>
                  </a:lnTo>
                  <a:cubicBezTo>
                    <a:pt x="2692" y="4787"/>
                    <a:pt x="2525" y="4644"/>
                    <a:pt x="2525" y="4430"/>
                  </a:cubicBezTo>
                  <a:cubicBezTo>
                    <a:pt x="2525" y="4263"/>
                    <a:pt x="2668" y="4073"/>
                    <a:pt x="2882" y="4073"/>
                  </a:cubicBezTo>
                  <a:lnTo>
                    <a:pt x="3240" y="4073"/>
                  </a:lnTo>
                  <a:lnTo>
                    <a:pt x="3240" y="3430"/>
                  </a:lnTo>
                  <a:lnTo>
                    <a:pt x="2882" y="3430"/>
                  </a:lnTo>
                  <a:cubicBezTo>
                    <a:pt x="2692" y="3430"/>
                    <a:pt x="2525" y="3263"/>
                    <a:pt x="2525" y="3073"/>
                  </a:cubicBezTo>
                  <a:cubicBezTo>
                    <a:pt x="2525" y="2882"/>
                    <a:pt x="2668" y="2716"/>
                    <a:pt x="2882" y="2716"/>
                  </a:cubicBezTo>
                  <a:lnTo>
                    <a:pt x="3240" y="2716"/>
                  </a:lnTo>
                  <a:lnTo>
                    <a:pt x="3240" y="2287"/>
                  </a:lnTo>
                  <a:cubicBezTo>
                    <a:pt x="3240" y="2120"/>
                    <a:pt x="3383" y="1930"/>
                    <a:pt x="3597" y="1930"/>
                  </a:cubicBezTo>
                  <a:cubicBezTo>
                    <a:pt x="3811" y="1930"/>
                    <a:pt x="3954" y="2073"/>
                    <a:pt x="3954" y="2287"/>
                  </a:cubicBezTo>
                  <a:lnTo>
                    <a:pt x="3954" y="2716"/>
                  </a:lnTo>
                  <a:lnTo>
                    <a:pt x="4311" y="2716"/>
                  </a:lnTo>
                  <a:cubicBezTo>
                    <a:pt x="4478" y="2716"/>
                    <a:pt x="4669" y="2858"/>
                    <a:pt x="4669" y="3073"/>
                  </a:cubicBezTo>
                  <a:cubicBezTo>
                    <a:pt x="4669" y="3239"/>
                    <a:pt x="4502" y="3430"/>
                    <a:pt x="4311" y="3430"/>
                  </a:cubicBezTo>
                  <a:lnTo>
                    <a:pt x="3954" y="3430"/>
                  </a:lnTo>
                  <a:lnTo>
                    <a:pt x="3954" y="4144"/>
                  </a:lnTo>
                  <a:lnTo>
                    <a:pt x="4311" y="4144"/>
                  </a:lnTo>
                  <a:cubicBezTo>
                    <a:pt x="4478" y="4144"/>
                    <a:pt x="4669" y="4287"/>
                    <a:pt x="4669" y="4502"/>
                  </a:cubicBezTo>
                  <a:cubicBezTo>
                    <a:pt x="4669" y="4668"/>
                    <a:pt x="4502" y="4835"/>
                    <a:pt x="4311" y="4835"/>
                  </a:cubicBezTo>
                  <a:lnTo>
                    <a:pt x="3954" y="4835"/>
                  </a:lnTo>
                  <a:lnTo>
                    <a:pt x="3954" y="5549"/>
                  </a:lnTo>
                  <a:lnTo>
                    <a:pt x="4311" y="5549"/>
                  </a:lnTo>
                  <a:cubicBezTo>
                    <a:pt x="4478" y="5549"/>
                    <a:pt x="4669" y="5716"/>
                    <a:pt x="4669" y="5907"/>
                  </a:cubicBezTo>
                  <a:cubicBezTo>
                    <a:pt x="4669" y="6097"/>
                    <a:pt x="4502" y="6264"/>
                    <a:pt x="4311" y="6264"/>
                  </a:cubicBezTo>
                  <a:lnTo>
                    <a:pt x="3954" y="6264"/>
                  </a:lnTo>
                  <a:lnTo>
                    <a:pt x="3954" y="6978"/>
                  </a:lnTo>
                  <a:cubicBezTo>
                    <a:pt x="4097" y="6978"/>
                    <a:pt x="4216" y="6978"/>
                    <a:pt x="4335" y="7026"/>
                  </a:cubicBezTo>
                  <a:lnTo>
                    <a:pt x="6240" y="4001"/>
                  </a:lnTo>
                  <a:lnTo>
                    <a:pt x="5645" y="1620"/>
                  </a:lnTo>
                  <a:cubicBezTo>
                    <a:pt x="5407" y="667"/>
                    <a:pt x="4573" y="1"/>
                    <a:pt x="3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1755111" y="3999581"/>
              <a:ext cx="143225" cy="200094"/>
            </a:xfrm>
            <a:custGeom>
              <a:avLst/>
              <a:gdLst/>
              <a:ahLst/>
              <a:cxnLst/>
              <a:rect l="l" t="t" r="r" b="b"/>
              <a:pathLst>
                <a:path w="4284" h="5985" extrusionOk="0">
                  <a:moveTo>
                    <a:pt x="2905" y="1483"/>
                  </a:moveTo>
                  <a:cubicBezTo>
                    <a:pt x="3096" y="1483"/>
                    <a:pt x="3263" y="1626"/>
                    <a:pt x="3263" y="1841"/>
                  </a:cubicBezTo>
                  <a:cubicBezTo>
                    <a:pt x="3239" y="2055"/>
                    <a:pt x="3096" y="2198"/>
                    <a:pt x="2905" y="2198"/>
                  </a:cubicBezTo>
                  <a:cubicBezTo>
                    <a:pt x="2739" y="2198"/>
                    <a:pt x="2548" y="2055"/>
                    <a:pt x="2548" y="1841"/>
                  </a:cubicBezTo>
                  <a:cubicBezTo>
                    <a:pt x="2548" y="1626"/>
                    <a:pt x="2691" y="1483"/>
                    <a:pt x="2905" y="1483"/>
                  </a:cubicBezTo>
                  <a:close/>
                  <a:moveTo>
                    <a:pt x="3845" y="0"/>
                  </a:moveTo>
                  <a:cubicBezTo>
                    <a:pt x="3728" y="0"/>
                    <a:pt x="3617" y="54"/>
                    <a:pt x="3572" y="174"/>
                  </a:cubicBezTo>
                  <a:lnTo>
                    <a:pt x="3144" y="864"/>
                  </a:lnTo>
                  <a:cubicBezTo>
                    <a:pt x="3049" y="838"/>
                    <a:pt x="2956" y="826"/>
                    <a:pt x="2868" y="826"/>
                  </a:cubicBezTo>
                  <a:cubicBezTo>
                    <a:pt x="2062" y="826"/>
                    <a:pt x="1536" y="1823"/>
                    <a:pt x="2072" y="2531"/>
                  </a:cubicBezTo>
                  <a:lnTo>
                    <a:pt x="0" y="5818"/>
                  </a:lnTo>
                  <a:cubicBezTo>
                    <a:pt x="238" y="5865"/>
                    <a:pt x="500" y="5913"/>
                    <a:pt x="738" y="5984"/>
                  </a:cubicBezTo>
                  <a:lnTo>
                    <a:pt x="2691" y="2912"/>
                  </a:lnTo>
                  <a:cubicBezTo>
                    <a:pt x="2772" y="2930"/>
                    <a:pt x="2851" y="2939"/>
                    <a:pt x="2927" y="2939"/>
                  </a:cubicBezTo>
                  <a:cubicBezTo>
                    <a:pt x="3752" y="2939"/>
                    <a:pt x="4284" y="1943"/>
                    <a:pt x="3739" y="1245"/>
                  </a:cubicBezTo>
                  <a:lnTo>
                    <a:pt x="4168" y="555"/>
                  </a:lnTo>
                  <a:cubicBezTo>
                    <a:pt x="4239" y="388"/>
                    <a:pt x="4215" y="150"/>
                    <a:pt x="4048" y="54"/>
                  </a:cubicBezTo>
                  <a:cubicBezTo>
                    <a:pt x="3986" y="19"/>
                    <a:pt x="3914" y="0"/>
                    <a:pt x="38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 name="Google Shape;928;p47"/>
          <p:cNvGrpSpPr/>
          <p:nvPr/>
        </p:nvGrpSpPr>
        <p:grpSpPr>
          <a:xfrm>
            <a:off x="1529776" y="3355704"/>
            <a:ext cx="398114" cy="348734"/>
            <a:chOff x="1529776" y="3355704"/>
            <a:chExt cx="398114" cy="348734"/>
          </a:xfrm>
        </p:grpSpPr>
        <p:sp>
          <p:nvSpPr>
            <p:cNvPr id="929" name="Google Shape;929;p47"/>
            <p:cNvSpPr/>
            <p:nvPr/>
          </p:nvSpPr>
          <p:spPr>
            <a:xfrm>
              <a:off x="1834714" y="3424943"/>
              <a:ext cx="23904" cy="23135"/>
            </a:xfrm>
            <a:custGeom>
              <a:avLst/>
              <a:gdLst/>
              <a:ahLst/>
              <a:cxnLst/>
              <a:rect l="l" t="t" r="r" b="b"/>
              <a:pathLst>
                <a:path w="715" h="692" extrusionOk="0">
                  <a:moveTo>
                    <a:pt x="0" y="1"/>
                  </a:moveTo>
                  <a:lnTo>
                    <a:pt x="0" y="691"/>
                  </a:lnTo>
                  <a:lnTo>
                    <a:pt x="715" y="69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1599851" y="3448847"/>
              <a:ext cx="193507" cy="187122"/>
            </a:xfrm>
            <a:custGeom>
              <a:avLst/>
              <a:gdLst/>
              <a:ahLst/>
              <a:cxnLst/>
              <a:rect l="l" t="t" r="r" b="b"/>
              <a:pathLst>
                <a:path w="5788" h="5597" extrusionOk="0">
                  <a:moveTo>
                    <a:pt x="2810" y="2406"/>
                  </a:moveTo>
                  <a:cubicBezTo>
                    <a:pt x="3025" y="2406"/>
                    <a:pt x="3168" y="2572"/>
                    <a:pt x="3168" y="2763"/>
                  </a:cubicBezTo>
                  <a:cubicBezTo>
                    <a:pt x="3144" y="2977"/>
                    <a:pt x="3001" y="3120"/>
                    <a:pt x="2810" y="3120"/>
                  </a:cubicBezTo>
                  <a:cubicBezTo>
                    <a:pt x="2644" y="3120"/>
                    <a:pt x="2453" y="2977"/>
                    <a:pt x="2453" y="2763"/>
                  </a:cubicBezTo>
                  <a:cubicBezTo>
                    <a:pt x="2453" y="2596"/>
                    <a:pt x="2620" y="2406"/>
                    <a:pt x="2810" y="2406"/>
                  </a:cubicBezTo>
                  <a:close/>
                  <a:moveTo>
                    <a:pt x="2786" y="0"/>
                  </a:moveTo>
                  <a:cubicBezTo>
                    <a:pt x="1239" y="0"/>
                    <a:pt x="0" y="1262"/>
                    <a:pt x="0" y="2787"/>
                  </a:cubicBezTo>
                  <a:cubicBezTo>
                    <a:pt x="0" y="4287"/>
                    <a:pt x="1191" y="5597"/>
                    <a:pt x="2810" y="5597"/>
                  </a:cubicBezTo>
                  <a:cubicBezTo>
                    <a:pt x="3977" y="5597"/>
                    <a:pt x="4954" y="4906"/>
                    <a:pt x="5382" y="3906"/>
                  </a:cubicBezTo>
                  <a:lnTo>
                    <a:pt x="5382" y="3906"/>
                  </a:lnTo>
                  <a:cubicBezTo>
                    <a:pt x="4160" y="4165"/>
                    <a:pt x="3931" y="4194"/>
                    <a:pt x="3879" y="4194"/>
                  </a:cubicBezTo>
                  <a:cubicBezTo>
                    <a:pt x="3864" y="4194"/>
                    <a:pt x="3863" y="4192"/>
                    <a:pt x="3858" y="4192"/>
                  </a:cubicBezTo>
                  <a:cubicBezTo>
                    <a:pt x="3715" y="4192"/>
                    <a:pt x="3572" y="4073"/>
                    <a:pt x="3525" y="3930"/>
                  </a:cubicBezTo>
                  <a:cubicBezTo>
                    <a:pt x="3501" y="3739"/>
                    <a:pt x="3620" y="3549"/>
                    <a:pt x="3810" y="3525"/>
                  </a:cubicBezTo>
                  <a:lnTo>
                    <a:pt x="5597" y="3168"/>
                  </a:lnTo>
                  <a:cubicBezTo>
                    <a:pt x="5787" y="1501"/>
                    <a:pt x="4549" y="0"/>
                    <a:pt x="2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1529776" y="3355704"/>
              <a:ext cx="398114" cy="348734"/>
            </a:xfrm>
            <a:custGeom>
              <a:avLst/>
              <a:gdLst/>
              <a:ahLst/>
              <a:cxnLst/>
              <a:rect l="l" t="t" r="r" b="b"/>
              <a:pathLst>
                <a:path w="11908" h="10431" extrusionOk="0">
                  <a:moveTo>
                    <a:pt x="10145" y="1381"/>
                  </a:moveTo>
                  <a:cubicBezTo>
                    <a:pt x="10336" y="1381"/>
                    <a:pt x="10503" y="1548"/>
                    <a:pt x="10503" y="1738"/>
                  </a:cubicBezTo>
                  <a:lnTo>
                    <a:pt x="10503" y="3144"/>
                  </a:lnTo>
                  <a:cubicBezTo>
                    <a:pt x="10503" y="3334"/>
                    <a:pt x="10360" y="3501"/>
                    <a:pt x="10145" y="3501"/>
                  </a:cubicBezTo>
                  <a:lnTo>
                    <a:pt x="9788" y="3501"/>
                  </a:lnTo>
                  <a:lnTo>
                    <a:pt x="9788" y="5954"/>
                  </a:lnTo>
                  <a:cubicBezTo>
                    <a:pt x="9788" y="6120"/>
                    <a:pt x="9669" y="6239"/>
                    <a:pt x="9526" y="6263"/>
                  </a:cubicBezTo>
                  <a:lnTo>
                    <a:pt x="8288" y="6501"/>
                  </a:lnTo>
                  <a:cubicBezTo>
                    <a:pt x="7859" y="7930"/>
                    <a:pt x="6549" y="9073"/>
                    <a:pt x="4882" y="9073"/>
                  </a:cubicBezTo>
                  <a:cubicBezTo>
                    <a:pt x="2954" y="9073"/>
                    <a:pt x="1406" y="7502"/>
                    <a:pt x="1406" y="5596"/>
                  </a:cubicBezTo>
                  <a:cubicBezTo>
                    <a:pt x="1406" y="3715"/>
                    <a:pt x="2930" y="2096"/>
                    <a:pt x="4906" y="2096"/>
                  </a:cubicBezTo>
                  <a:cubicBezTo>
                    <a:pt x="6907" y="2096"/>
                    <a:pt x="8526" y="3763"/>
                    <a:pt x="8407" y="5787"/>
                  </a:cubicBezTo>
                  <a:lnTo>
                    <a:pt x="9121" y="5644"/>
                  </a:lnTo>
                  <a:lnTo>
                    <a:pt x="9121" y="3501"/>
                  </a:lnTo>
                  <a:lnTo>
                    <a:pt x="8764" y="3501"/>
                  </a:lnTo>
                  <a:cubicBezTo>
                    <a:pt x="8574" y="3501"/>
                    <a:pt x="8407" y="3358"/>
                    <a:pt x="8407" y="3144"/>
                  </a:cubicBezTo>
                  <a:lnTo>
                    <a:pt x="8407" y="1738"/>
                  </a:lnTo>
                  <a:cubicBezTo>
                    <a:pt x="8407" y="1572"/>
                    <a:pt x="8550" y="1381"/>
                    <a:pt x="8764" y="1381"/>
                  </a:cubicBezTo>
                  <a:close/>
                  <a:moveTo>
                    <a:pt x="1286" y="0"/>
                  </a:moveTo>
                  <a:cubicBezTo>
                    <a:pt x="572" y="0"/>
                    <a:pt x="1" y="548"/>
                    <a:pt x="1" y="1262"/>
                  </a:cubicBezTo>
                  <a:lnTo>
                    <a:pt x="1" y="9169"/>
                  </a:lnTo>
                  <a:cubicBezTo>
                    <a:pt x="1" y="9883"/>
                    <a:pt x="572" y="10431"/>
                    <a:pt x="1286" y="10431"/>
                  </a:cubicBezTo>
                  <a:lnTo>
                    <a:pt x="10622" y="10431"/>
                  </a:lnTo>
                  <a:cubicBezTo>
                    <a:pt x="11336" y="10431"/>
                    <a:pt x="11908" y="9883"/>
                    <a:pt x="11908" y="9169"/>
                  </a:cubicBezTo>
                  <a:lnTo>
                    <a:pt x="11908" y="1262"/>
                  </a:lnTo>
                  <a:cubicBezTo>
                    <a:pt x="11908" y="548"/>
                    <a:pt x="11336" y="0"/>
                    <a:pt x="10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7"/>
          <p:cNvGrpSpPr/>
          <p:nvPr/>
        </p:nvGrpSpPr>
        <p:grpSpPr>
          <a:xfrm>
            <a:off x="1528974" y="2707916"/>
            <a:ext cx="398114" cy="398616"/>
            <a:chOff x="1528974" y="2707916"/>
            <a:chExt cx="398114" cy="398616"/>
          </a:xfrm>
        </p:grpSpPr>
        <p:sp>
          <p:nvSpPr>
            <p:cNvPr id="933" name="Google Shape;933;p47"/>
            <p:cNvSpPr/>
            <p:nvPr/>
          </p:nvSpPr>
          <p:spPr>
            <a:xfrm>
              <a:off x="1528974" y="2707916"/>
              <a:ext cx="102738" cy="52255"/>
            </a:xfrm>
            <a:custGeom>
              <a:avLst/>
              <a:gdLst/>
              <a:ahLst/>
              <a:cxnLst/>
              <a:rect l="l" t="t" r="r" b="b"/>
              <a:pathLst>
                <a:path w="3073" h="1563" extrusionOk="0">
                  <a:moveTo>
                    <a:pt x="397" y="1"/>
                  </a:moveTo>
                  <a:cubicBezTo>
                    <a:pt x="254" y="1"/>
                    <a:pt x="105" y="77"/>
                    <a:pt x="48" y="229"/>
                  </a:cubicBezTo>
                  <a:cubicBezTo>
                    <a:pt x="1" y="396"/>
                    <a:pt x="96" y="610"/>
                    <a:pt x="263" y="682"/>
                  </a:cubicBezTo>
                  <a:lnTo>
                    <a:pt x="2811" y="1563"/>
                  </a:lnTo>
                  <a:cubicBezTo>
                    <a:pt x="2858" y="1325"/>
                    <a:pt x="2954" y="1110"/>
                    <a:pt x="3073" y="920"/>
                  </a:cubicBezTo>
                  <a:lnTo>
                    <a:pt x="501" y="15"/>
                  </a:lnTo>
                  <a:cubicBezTo>
                    <a:pt x="467" y="5"/>
                    <a:pt x="432" y="1"/>
                    <a:pt x="3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1821174" y="2715071"/>
              <a:ext cx="99562" cy="61048"/>
            </a:xfrm>
            <a:custGeom>
              <a:avLst/>
              <a:gdLst/>
              <a:ahLst/>
              <a:cxnLst/>
              <a:rect l="l" t="t" r="r" b="b"/>
              <a:pathLst>
                <a:path w="2978" h="1826" extrusionOk="0">
                  <a:moveTo>
                    <a:pt x="2601" y="1"/>
                  </a:moveTo>
                  <a:cubicBezTo>
                    <a:pt x="2550" y="1"/>
                    <a:pt x="2500" y="12"/>
                    <a:pt x="2454" y="39"/>
                  </a:cubicBezTo>
                  <a:lnTo>
                    <a:pt x="1" y="1206"/>
                  </a:lnTo>
                  <a:cubicBezTo>
                    <a:pt x="167" y="1373"/>
                    <a:pt x="239" y="1587"/>
                    <a:pt x="310" y="1825"/>
                  </a:cubicBezTo>
                  <a:lnTo>
                    <a:pt x="2739" y="658"/>
                  </a:lnTo>
                  <a:cubicBezTo>
                    <a:pt x="2930" y="587"/>
                    <a:pt x="2977" y="372"/>
                    <a:pt x="2930" y="182"/>
                  </a:cubicBezTo>
                  <a:cubicBezTo>
                    <a:pt x="2861" y="79"/>
                    <a:pt x="2731" y="1"/>
                    <a:pt x="2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1640438" y="2941676"/>
              <a:ext cx="37444" cy="18354"/>
            </a:xfrm>
            <a:custGeom>
              <a:avLst/>
              <a:gdLst/>
              <a:ahLst/>
              <a:cxnLst/>
              <a:rect l="l" t="t" r="r" b="b"/>
              <a:pathLst>
                <a:path w="1120" h="549" extrusionOk="0">
                  <a:moveTo>
                    <a:pt x="1" y="1"/>
                  </a:moveTo>
                  <a:lnTo>
                    <a:pt x="572" y="548"/>
                  </a:ln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1638064" y="2991825"/>
              <a:ext cx="39818" cy="19959"/>
            </a:xfrm>
            <a:custGeom>
              <a:avLst/>
              <a:gdLst/>
              <a:ahLst/>
              <a:cxnLst/>
              <a:rect l="l" t="t" r="r" b="b"/>
              <a:pathLst>
                <a:path w="1191" h="597" extrusionOk="0">
                  <a:moveTo>
                    <a:pt x="596" y="1"/>
                  </a:moveTo>
                  <a:lnTo>
                    <a:pt x="0" y="596"/>
                  </a:lnTo>
                  <a:lnTo>
                    <a:pt x="1191" y="596"/>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1675475" y="2941676"/>
              <a:ext cx="107519" cy="71679"/>
            </a:xfrm>
            <a:custGeom>
              <a:avLst/>
              <a:gdLst/>
              <a:ahLst/>
              <a:cxnLst/>
              <a:rect l="l" t="t" r="r" b="b"/>
              <a:pathLst>
                <a:path w="3216" h="2144" extrusionOk="0">
                  <a:moveTo>
                    <a:pt x="1025" y="1"/>
                  </a:moveTo>
                  <a:lnTo>
                    <a:pt x="1" y="1025"/>
                  </a:lnTo>
                  <a:lnTo>
                    <a:pt x="1096" y="2144"/>
                  </a:lnTo>
                  <a:lnTo>
                    <a:pt x="2096" y="2144"/>
                  </a:lnTo>
                  <a:lnTo>
                    <a:pt x="3216" y="1025"/>
                  </a:lnTo>
                  <a:lnTo>
                    <a:pt x="2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1779784" y="2941676"/>
              <a:ext cx="37444" cy="18354"/>
            </a:xfrm>
            <a:custGeom>
              <a:avLst/>
              <a:gdLst/>
              <a:ahLst/>
              <a:cxnLst/>
              <a:rect l="l" t="t" r="r" b="b"/>
              <a:pathLst>
                <a:path w="1120" h="549" extrusionOk="0">
                  <a:moveTo>
                    <a:pt x="0" y="1"/>
                  </a:moveTo>
                  <a:lnTo>
                    <a:pt x="572" y="548"/>
                  </a:lnTo>
                  <a:lnTo>
                    <a:pt x="11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1778982" y="2991825"/>
              <a:ext cx="39852" cy="19959"/>
            </a:xfrm>
            <a:custGeom>
              <a:avLst/>
              <a:gdLst/>
              <a:ahLst/>
              <a:cxnLst/>
              <a:rect l="l" t="t" r="r" b="b"/>
              <a:pathLst>
                <a:path w="1192" h="597" extrusionOk="0">
                  <a:moveTo>
                    <a:pt x="596" y="1"/>
                  </a:moveTo>
                  <a:lnTo>
                    <a:pt x="0" y="596"/>
                  </a:lnTo>
                  <a:lnTo>
                    <a:pt x="1191" y="596"/>
                  </a:lnTo>
                  <a:lnTo>
                    <a:pt x="5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1815591" y="2941676"/>
              <a:ext cx="88429" cy="71679"/>
            </a:xfrm>
            <a:custGeom>
              <a:avLst/>
              <a:gdLst/>
              <a:ahLst/>
              <a:cxnLst/>
              <a:rect l="l" t="t" r="r" b="b"/>
              <a:pathLst>
                <a:path w="2645" h="2144" extrusionOk="0">
                  <a:moveTo>
                    <a:pt x="1049" y="1"/>
                  </a:moveTo>
                  <a:lnTo>
                    <a:pt x="1" y="1025"/>
                  </a:lnTo>
                  <a:lnTo>
                    <a:pt x="1096" y="2144"/>
                  </a:lnTo>
                  <a:lnTo>
                    <a:pt x="2644" y="2144"/>
                  </a:lnTo>
                  <a:lnTo>
                    <a:pt x="2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1553647" y="2941676"/>
              <a:ext cx="88429" cy="71679"/>
            </a:xfrm>
            <a:custGeom>
              <a:avLst/>
              <a:gdLst/>
              <a:ahLst/>
              <a:cxnLst/>
              <a:rect l="l" t="t" r="r" b="b"/>
              <a:pathLst>
                <a:path w="2645" h="2144" extrusionOk="0">
                  <a:moveTo>
                    <a:pt x="1" y="1"/>
                  </a:moveTo>
                  <a:lnTo>
                    <a:pt x="1" y="2144"/>
                  </a:lnTo>
                  <a:lnTo>
                    <a:pt x="1549" y="2144"/>
                  </a:lnTo>
                  <a:lnTo>
                    <a:pt x="2644" y="1025"/>
                  </a:lnTo>
                  <a:lnTo>
                    <a:pt x="16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1647626" y="2732289"/>
              <a:ext cx="69272" cy="69306"/>
            </a:xfrm>
            <a:custGeom>
              <a:avLst/>
              <a:gdLst/>
              <a:ahLst/>
              <a:cxnLst/>
              <a:rect l="l" t="t" r="r" b="b"/>
              <a:pathLst>
                <a:path w="2072" h="2073" extrusionOk="0">
                  <a:moveTo>
                    <a:pt x="1024" y="0"/>
                  </a:moveTo>
                  <a:cubicBezTo>
                    <a:pt x="476" y="0"/>
                    <a:pt x="0" y="477"/>
                    <a:pt x="0" y="1048"/>
                  </a:cubicBezTo>
                  <a:cubicBezTo>
                    <a:pt x="0" y="1596"/>
                    <a:pt x="476" y="2072"/>
                    <a:pt x="1024" y="2072"/>
                  </a:cubicBezTo>
                  <a:cubicBezTo>
                    <a:pt x="1596" y="2072"/>
                    <a:pt x="2072" y="1596"/>
                    <a:pt x="2072" y="1048"/>
                  </a:cubicBezTo>
                  <a:cubicBezTo>
                    <a:pt x="2072" y="477"/>
                    <a:pt x="1596" y="0"/>
                    <a:pt x="1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1739966" y="2755357"/>
              <a:ext cx="69306" cy="69306"/>
            </a:xfrm>
            <a:custGeom>
              <a:avLst/>
              <a:gdLst/>
              <a:ahLst/>
              <a:cxnLst/>
              <a:rect l="l" t="t" r="r" b="b"/>
              <a:pathLst>
                <a:path w="2073" h="2073" extrusionOk="0">
                  <a:moveTo>
                    <a:pt x="1048" y="1"/>
                  </a:moveTo>
                  <a:cubicBezTo>
                    <a:pt x="477" y="1"/>
                    <a:pt x="1" y="477"/>
                    <a:pt x="1" y="1049"/>
                  </a:cubicBezTo>
                  <a:cubicBezTo>
                    <a:pt x="1" y="1597"/>
                    <a:pt x="477" y="2073"/>
                    <a:pt x="1048" y="2073"/>
                  </a:cubicBezTo>
                  <a:cubicBezTo>
                    <a:pt x="1596" y="2073"/>
                    <a:pt x="2072" y="1597"/>
                    <a:pt x="2072" y="1049"/>
                  </a:cubicBezTo>
                  <a:cubicBezTo>
                    <a:pt x="2072" y="477"/>
                    <a:pt x="1644"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529776" y="2847731"/>
              <a:ext cx="397312" cy="70877"/>
            </a:xfrm>
            <a:custGeom>
              <a:avLst/>
              <a:gdLst/>
              <a:ahLst/>
              <a:cxnLst/>
              <a:rect l="l" t="t" r="r" b="b"/>
              <a:pathLst>
                <a:path w="11884" h="2120" extrusionOk="0">
                  <a:moveTo>
                    <a:pt x="358" y="0"/>
                  </a:moveTo>
                  <a:cubicBezTo>
                    <a:pt x="191" y="0"/>
                    <a:pt x="1" y="143"/>
                    <a:pt x="1" y="358"/>
                  </a:cubicBezTo>
                  <a:lnTo>
                    <a:pt x="1" y="1763"/>
                  </a:lnTo>
                  <a:cubicBezTo>
                    <a:pt x="1" y="1929"/>
                    <a:pt x="143" y="2120"/>
                    <a:pt x="358" y="2120"/>
                  </a:cubicBezTo>
                  <a:lnTo>
                    <a:pt x="11527" y="2120"/>
                  </a:lnTo>
                  <a:cubicBezTo>
                    <a:pt x="11693" y="2120"/>
                    <a:pt x="11884" y="1953"/>
                    <a:pt x="11884" y="1763"/>
                  </a:cubicBezTo>
                  <a:lnTo>
                    <a:pt x="11884" y="358"/>
                  </a:lnTo>
                  <a:cubicBezTo>
                    <a:pt x="11884" y="143"/>
                    <a:pt x="11741" y="0"/>
                    <a:pt x="1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29776" y="3035622"/>
              <a:ext cx="397312" cy="70910"/>
            </a:xfrm>
            <a:custGeom>
              <a:avLst/>
              <a:gdLst/>
              <a:ahLst/>
              <a:cxnLst/>
              <a:rect l="l" t="t" r="r" b="b"/>
              <a:pathLst>
                <a:path w="11884" h="2121" extrusionOk="0">
                  <a:moveTo>
                    <a:pt x="358" y="1"/>
                  </a:moveTo>
                  <a:cubicBezTo>
                    <a:pt x="191" y="1"/>
                    <a:pt x="1" y="167"/>
                    <a:pt x="1" y="358"/>
                  </a:cubicBezTo>
                  <a:lnTo>
                    <a:pt x="1" y="1763"/>
                  </a:lnTo>
                  <a:cubicBezTo>
                    <a:pt x="1" y="1953"/>
                    <a:pt x="143" y="2120"/>
                    <a:pt x="358" y="2120"/>
                  </a:cubicBezTo>
                  <a:lnTo>
                    <a:pt x="11527" y="2120"/>
                  </a:lnTo>
                  <a:cubicBezTo>
                    <a:pt x="11693" y="2120"/>
                    <a:pt x="11884" y="1977"/>
                    <a:pt x="11884" y="1763"/>
                  </a:cubicBezTo>
                  <a:lnTo>
                    <a:pt x="11884" y="358"/>
                  </a:lnTo>
                  <a:cubicBezTo>
                    <a:pt x="11884" y="167"/>
                    <a:pt x="11741" y="1"/>
                    <a:pt x="11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47"/>
          <p:cNvGrpSpPr/>
          <p:nvPr/>
        </p:nvGrpSpPr>
        <p:grpSpPr>
          <a:xfrm>
            <a:off x="720075" y="3979087"/>
            <a:ext cx="397312" cy="349570"/>
            <a:chOff x="720075" y="3979087"/>
            <a:chExt cx="397312" cy="349570"/>
          </a:xfrm>
        </p:grpSpPr>
        <p:sp>
          <p:nvSpPr>
            <p:cNvPr id="947" name="Google Shape;947;p47"/>
            <p:cNvSpPr/>
            <p:nvPr/>
          </p:nvSpPr>
          <p:spPr>
            <a:xfrm>
              <a:off x="790116" y="4272892"/>
              <a:ext cx="146535" cy="55765"/>
            </a:xfrm>
            <a:custGeom>
              <a:avLst/>
              <a:gdLst/>
              <a:ahLst/>
              <a:cxnLst/>
              <a:rect l="l" t="t" r="r" b="b"/>
              <a:pathLst>
                <a:path w="4383" h="1668" extrusionOk="0">
                  <a:moveTo>
                    <a:pt x="4240" y="0"/>
                  </a:moveTo>
                  <a:lnTo>
                    <a:pt x="310" y="977"/>
                  </a:lnTo>
                  <a:cubicBezTo>
                    <a:pt x="120" y="1048"/>
                    <a:pt x="1" y="1215"/>
                    <a:pt x="48" y="1405"/>
                  </a:cubicBezTo>
                  <a:cubicBezTo>
                    <a:pt x="72" y="1548"/>
                    <a:pt x="215" y="1667"/>
                    <a:pt x="358" y="1667"/>
                  </a:cubicBezTo>
                  <a:lnTo>
                    <a:pt x="453" y="1667"/>
                  </a:lnTo>
                  <a:lnTo>
                    <a:pt x="4383" y="691"/>
                  </a:lnTo>
                  <a:cubicBezTo>
                    <a:pt x="4287" y="476"/>
                    <a:pt x="4240" y="238"/>
                    <a:pt x="4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954938" y="4236250"/>
              <a:ext cx="69306" cy="69306"/>
            </a:xfrm>
            <a:custGeom>
              <a:avLst/>
              <a:gdLst/>
              <a:ahLst/>
              <a:cxnLst/>
              <a:rect l="l" t="t" r="r" b="b"/>
              <a:pathLst>
                <a:path w="2073" h="2073" extrusionOk="0">
                  <a:moveTo>
                    <a:pt x="1024" y="1"/>
                  </a:moveTo>
                  <a:cubicBezTo>
                    <a:pt x="477" y="1"/>
                    <a:pt x="0" y="477"/>
                    <a:pt x="0" y="1049"/>
                  </a:cubicBezTo>
                  <a:cubicBezTo>
                    <a:pt x="0" y="1596"/>
                    <a:pt x="477" y="2073"/>
                    <a:pt x="1024" y="2073"/>
                  </a:cubicBezTo>
                  <a:cubicBezTo>
                    <a:pt x="1596" y="2073"/>
                    <a:pt x="2072" y="1596"/>
                    <a:pt x="2072" y="1049"/>
                  </a:cubicBezTo>
                  <a:cubicBezTo>
                    <a:pt x="2072" y="477"/>
                    <a:pt x="1620" y="1"/>
                    <a:pt x="1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884863" y="3979087"/>
              <a:ext cx="93979" cy="234128"/>
            </a:xfrm>
            <a:custGeom>
              <a:avLst/>
              <a:gdLst/>
              <a:ahLst/>
              <a:cxnLst/>
              <a:rect l="l" t="t" r="r" b="b"/>
              <a:pathLst>
                <a:path w="2811" h="7003" extrusionOk="0">
                  <a:moveTo>
                    <a:pt x="358" y="1"/>
                  </a:moveTo>
                  <a:cubicBezTo>
                    <a:pt x="191" y="1"/>
                    <a:pt x="1" y="167"/>
                    <a:pt x="1" y="358"/>
                  </a:cubicBezTo>
                  <a:lnTo>
                    <a:pt x="1" y="6645"/>
                  </a:lnTo>
                  <a:cubicBezTo>
                    <a:pt x="1" y="6835"/>
                    <a:pt x="144" y="7002"/>
                    <a:pt x="358" y="7002"/>
                  </a:cubicBezTo>
                  <a:lnTo>
                    <a:pt x="2454" y="7002"/>
                  </a:lnTo>
                  <a:cubicBezTo>
                    <a:pt x="2620" y="7002"/>
                    <a:pt x="2811" y="6859"/>
                    <a:pt x="2811" y="6645"/>
                  </a:cubicBezTo>
                  <a:lnTo>
                    <a:pt x="2811" y="358"/>
                  </a:lnTo>
                  <a:cubicBezTo>
                    <a:pt x="2763" y="191"/>
                    <a:pt x="2620" y="1"/>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000306" y="3979087"/>
              <a:ext cx="117081" cy="210224"/>
            </a:xfrm>
            <a:custGeom>
              <a:avLst/>
              <a:gdLst/>
              <a:ahLst/>
              <a:cxnLst/>
              <a:rect l="l" t="t" r="r" b="b"/>
              <a:pathLst>
                <a:path w="3502" h="6288" extrusionOk="0">
                  <a:moveTo>
                    <a:pt x="358" y="1"/>
                  </a:moveTo>
                  <a:cubicBezTo>
                    <a:pt x="191" y="1"/>
                    <a:pt x="1" y="167"/>
                    <a:pt x="1" y="358"/>
                  </a:cubicBezTo>
                  <a:lnTo>
                    <a:pt x="1" y="5930"/>
                  </a:lnTo>
                  <a:cubicBezTo>
                    <a:pt x="1" y="6121"/>
                    <a:pt x="144" y="6288"/>
                    <a:pt x="358" y="6288"/>
                  </a:cubicBezTo>
                  <a:lnTo>
                    <a:pt x="2454" y="6288"/>
                  </a:lnTo>
                  <a:cubicBezTo>
                    <a:pt x="2620" y="6288"/>
                    <a:pt x="2787" y="6145"/>
                    <a:pt x="2787" y="5930"/>
                  </a:cubicBezTo>
                  <a:lnTo>
                    <a:pt x="2787" y="4930"/>
                  </a:lnTo>
                  <a:lnTo>
                    <a:pt x="3144" y="4859"/>
                  </a:lnTo>
                  <a:cubicBezTo>
                    <a:pt x="3335" y="4835"/>
                    <a:pt x="3478" y="4644"/>
                    <a:pt x="3454" y="4478"/>
                  </a:cubicBezTo>
                  <a:cubicBezTo>
                    <a:pt x="3454" y="4352"/>
                    <a:pt x="3343" y="4207"/>
                    <a:pt x="3170" y="4207"/>
                  </a:cubicBezTo>
                  <a:cubicBezTo>
                    <a:pt x="3147" y="4207"/>
                    <a:pt x="3122" y="4210"/>
                    <a:pt x="3097" y="4216"/>
                  </a:cubicBezTo>
                  <a:lnTo>
                    <a:pt x="2787" y="4240"/>
                  </a:lnTo>
                  <a:lnTo>
                    <a:pt x="2787" y="2120"/>
                  </a:lnTo>
                  <a:lnTo>
                    <a:pt x="3144" y="2120"/>
                  </a:lnTo>
                  <a:cubicBezTo>
                    <a:pt x="3335" y="2120"/>
                    <a:pt x="3502" y="1977"/>
                    <a:pt x="3502" y="1763"/>
                  </a:cubicBezTo>
                  <a:cubicBezTo>
                    <a:pt x="3502" y="1596"/>
                    <a:pt x="3359" y="1406"/>
                    <a:pt x="3144" y="1406"/>
                  </a:cubicBezTo>
                  <a:lnTo>
                    <a:pt x="2787" y="1406"/>
                  </a:lnTo>
                  <a:lnTo>
                    <a:pt x="2787" y="358"/>
                  </a:lnTo>
                  <a:cubicBezTo>
                    <a:pt x="2787" y="191"/>
                    <a:pt x="2644" y="1"/>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720075" y="4164604"/>
              <a:ext cx="23904" cy="24807"/>
            </a:xfrm>
            <a:custGeom>
              <a:avLst/>
              <a:gdLst/>
              <a:ahLst/>
              <a:cxnLst/>
              <a:rect l="l" t="t" r="r" b="b"/>
              <a:pathLst>
                <a:path w="715" h="742" extrusionOk="0">
                  <a:moveTo>
                    <a:pt x="715" y="0"/>
                  </a:moveTo>
                  <a:lnTo>
                    <a:pt x="310" y="48"/>
                  </a:lnTo>
                  <a:cubicBezTo>
                    <a:pt x="143" y="48"/>
                    <a:pt x="0" y="239"/>
                    <a:pt x="24" y="453"/>
                  </a:cubicBezTo>
                  <a:cubicBezTo>
                    <a:pt x="46" y="607"/>
                    <a:pt x="211" y="741"/>
                    <a:pt x="368" y="741"/>
                  </a:cubicBezTo>
                  <a:cubicBezTo>
                    <a:pt x="380" y="741"/>
                    <a:pt x="393" y="740"/>
                    <a:pt x="405" y="739"/>
                  </a:cubicBezTo>
                  <a:lnTo>
                    <a:pt x="715" y="715"/>
                  </a:ln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720843" y="4026761"/>
              <a:ext cx="23135" cy="23236"/>
            </a:xfrm>
            <a:custGeom>
              <a:avLst/>
              <a:gdLst/>
              <a:ahLst/>
              <a:cxnLst/>
              <a:rect l="l" t="t" r="r" b="b"/>
              <a:pathLst>
                <a:path w="692" h="695" extrusionOk="0">
                  <a:moveTo>
                    <a:pt x="293" y="1"/>
                  </a:moveTo>
                  <a:cubicBezTo>
                    <a:pt x="124" y="1"/>
                    <a:pt x="1" y="138"/>
                    <a:pt x="1" y="337"/>
                  </a:cubicBezTo>
                  <a:cubicBezTo>
                    <a:pt x="1" y="527"/>
                    <a:pt x="144" y="694"/>
                    <a:pt x="358" y="694"/>
                  </a:cubicBezTo>
                  <a:lnTo>
                    <a:pt x="692" y="694"/>
                  </a:lnTo>
                  <a:lnTo>
                    <a:pt x="692" y="4"/>
                  </a:lnTo>
                  <a:lnTo>
                    <a:pt x="334" y="4"/>
                  </a:lnTo>
                  <a:cubicBezTo>
                    <a:pt x="320" y="2"/>
                    <a:pt x="307" y="1"/>
                    <a:pt x="2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767850" y="3979087"/>
              <a:ext cx="93176" cy="257196"/>
            </a:xfrm>
            <a:custGeom>
              <a:avLst/>
              <a:gdLst/>
              <a:ahLst/>
              <a:cxnLst/>
              <a:rect l="l" t="t" r="r" b="b"/>
              <a:pathLst>
                <a:path w="2787" h="7693" extrusionOk="0">
                  <a:moveTo>
                    <a:pt x="357" y="1"/>
                  </a:moveTo>
                  <a:cubicBezTo>
                    <a:pt x="167" y="1"/>
                    <a:pt x="0" y="167"/>
                    <a:pt x="0" y="358"/>
                  </a:cubicBezTo>
                  <a:lnTo>
                    <a:pt x="0" y="7335"/>
                  </a:lnTo>
                  <a:cubicBezTo>
                    <a:pt x="0" y="7502"/>
                    <a:pt x="143" y="7693"/>
                    <a:pt x="357" y="7693"/>
                  </a:cubicBezTo>
                  <a:lnTo>
                    <a:pt x="2429" y="7693"/>
                  </a:lnTo>
                  <a:cubicBezTo>
                    <a:pt x="2596" y="7693"/>
                    <a:pt x="2786" y="7526"/>
                    <a:pt x="2786" y="7335"/>
                  </a:cubicBezTo>
                  <a:lnTo>
                    <a:pt x="2786" y="358"/>
                  </a:lnTo>
                  <a:cubicBezTo>
                    <a:pt x="2786" y="191"/>
                    <a:pt x="2643" y="1"/>
                    <a:pt x="2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47"/>
          <p:cNvGrpSpPr/>
          <p:nvPr/>
        </p:nvGrpSpPr>
        <p:grpSpPr>
          <a:xfrm>
            <a:off x="745550" y="3331800"/>
            <a:ext cx="349537" cy="398114"/>
            <a:chOff x="745550" y="3331800"/>
            <a:chExt cx="349537" cy="398114"/>
          </a:xfrm>
        </p:grpSpPr>
        <p:sp>
          <p:nvSpPr>
            <p:cNvPr id="955" name="Google Shape;955;p47"/>
            <p:cNvSpPr/>
            <p:nvPr/>
          </p:nvSpPr>
          <p:spPr>
            <a:xfrm>
              <a:off x="884863" y="3566563"/>
              <a:ext cx="92407" cy="69406"/>
            </a:xfrm>
            <a:custGeom>
              <a:avLst/>
              <a:gdLst/>
              <a:ahLst/>
              <a:cxnLst/>
              <a:rect l="l" t="t" r="r" b="b"/>
              <a:pathLst>
                <a:path w="2764" h="2076" extrusionOk="0">
                  <a:moveTo>
                    <a:pt x="949" y="1"/>
                  </a:moveTo>
                  <a:cubicBezTo>
                    <a:pt x="434" y="1"/>
                    <a:pt x="1" y="460"/>
                    <a:pt x="1" y="1028"/>
                  </a:cubicBezTo>
                  <a:cubicBezTo>
                    <a:pt x="1" y="1599"/>
                    <a:pt x="477" y="2076"/>
                    <a:pt x="1049" y="2076"/>
                  </a:cubicBezTo>
                  <a:lnTo>
                    <a:pt x="1739" y="2076"/>
                  </a:lnTo>
                  <a:cubicBezTo>
                    <a:pt x="2287" y="2076"/>
                    <a:pt x="2763" y="1599"/>
                    <a:pt x="2763" y="1028"/>
                  </a:cubicBezTo>
                  <a:lnTo>
                    <a:pt x="2763" y="4"/>
                  </a:lnTo>
                  <a:lnTo>
                    <a:pt x="1025" y="4"/>
                  </a:lnTo>
                  <a:cubicBezTo>
                    <a:pt x="999" y="2"/>
                    <a:pt x="974" y="1"/>
                    <a:pt x="9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745550" y="3331800"/>
              <a:ext cx="349537" cy="398114"/>
            </a:xfrm>
            <a:custGeom>
              <a:avLst/>
              <a:gdLst/>
              <a:ahLst/>
              <a:cxnLst/>
              <a:rect l="l" t="t" r="r" b="b"/>
              <a:pathLst>
                <a:path w="10455" h="11908" extrusionOk="0">
                  <a:moveTo>
                    <a:pt x="1739" y="2096"/>
                  </a:moveTo>
                  <a:cubicBezTo>
                    <a:pt x="1905" y="2096"/>
                    <a:pt x="2096" y="2263"/>
                    <a:pt x="2096" y="2453"/>
                  </a:cubicBezTo>
                  <a:cubicBezTo>
                    <a:pt x="2096" y="2644"/>
                    <a:pt x="1929" y="2811"/>
                    <a:pt x="1739" y="2811"/>
                  </a:cubicBezTo>
                  <a:cubicBezTo>
                    <a:pt x="1548" y="2811"/>
                    <a:pt x="1381" y="2668"/>
                    <a:pt x="1381" y="2453"/>
                  </a:cubicBezTo>
                  <a:cubicBezTo>
                    <a:pt x="1381" y="2287"/>
                    <a:pt x="1524" y="2096"/>
                    <a:pt x="1739" y="2096"/>
                  </a:cubicBezTo>
                  <a:close/>
                  <a:moveTo>
                    <a:pt x="5930" y="2096"/>
                  </a:moveTo>
                  <a:cubicBezTo>
                    <a:pt x="6097" y="2096"/>
                    <a:pt x="6287" y="2263"/>
                    <a:pt x="6287" y="2453"/>
                  </a:cubicBezTo>
                  <a:cubicBezTo>
                    <a:pt x="6287" y="2644"/>
                    <a:pt x="6144" y="2811"/>
                    <a:pt x="5930" y="2811"/>
                  </a:cubicBezTo>
                  <a:lnTo>
                    <a:pt x="3120" y="2811"/>
                  </a:lnTo>
                  <a:cubicBezTo>
                    <a:pt x="2953" y="2811"/>
                    <a:pt x="2763" y="2668"/>
                    <a:pt x="2763" y="2453"/>
                  </a:cubicBezTo>
                  <a:cubicBezTo>
                    <a:pt x="2763" y="2263"/>
                    <a:pt x="2953" y="2096"/>
                    <a:pt x="3120" y="2096"/>
                  </a:cubicBezTo>
                  <a:close/>
                  <a:moveTo>
                    <a:pt x="1739" y="3501"/>
                  </a:moveTo>
                  <a:cubicBezTo>
                    <a:pt x="1905" y="3501"/>
                    <a:pt x="2096" y="3644"/>
                    <a:pt x="2096" y="3859"/>
                  </a:cubicBezTo>
                  <a:cubicBezTo>
                    <a:pt x="2096" y="4049"/>
                    <a:pt x="1929" y="4216"/>
                    <a:pt x="1739" y="4216"/>
                  </a:cubicBezTo>
                  <a:cubicBezTo>
                    <a:pt x="1548" y="4216"/>
                    <a:pt x="1381" y="4073"/>
                    <a:pt x="1381" y="3859"/>
                  </a:cubicBezTo>
                  <a:cubicBezTo>
                    <a:pt x="1381" y="3692"/>
                    <a:pt x="1524" y="3501"/>
                    <a:pt x="1739" y="3501"/>
                  </a:cubicBezTo>
                  <a:close/>
                  <a:moveTo>
                    <a:pt x="5930" y="3501"/>
                  </a:moveTo>
                  <a:cubicBezTo>
                    <a:pt x="6097" y="3501"/>
                    <a:pt x="6287" y="3644"/>
                    <a:pt x="6287" y="3859"/>
                  </a:cubicBezTo>
                  <a:cubicBezTo>
                    <a:pt x="6287" y="4049"/>
                    <a:pt x="6144" y="4216"/>
                    <a:pt x="5930" y="4216"/>
                  </a:cubicBezTo>
                  <a:lnTo>
                    <a:pt x="3120" y="4216"/>
                  </a:lnTo>
                  <a:cubicBezTo>
                    <a:pt x="2953" y="4216"/>
                    <a:pt x="2763" y="4073"/>
                    <a:pt x="2763" y="3859"/>
                  </a:cubicBezTo>
                  <a:cubicBezTo>
                    <a:pt x="2763" y="3644"/>
                    <a:pt x="2953" y="3501"/>
                    <a:pt x="3120" y="3501"/>
                  </a:cubicBezTo>
                  <a:close/>
                  <a:moveTo>
                    <a:pt x="1739" y="4906"/>
                  </a:moveTo>
                  <a:cubicBezTo>
                    <a:pt x="1905" y="4906"/>
                    <a:pt x="2096" y="5049"/>
                    <a:pt x="2096" y="5264"/>
                  </a:cubicBezTo>
                  <a:cubicBezTo>
                    <a:pt x="2096" y="5430"/>
                    <a:pt x="1929" y="5621"/>
                    <a:pt x="1739" y="5621"/>
                  </a:cubicBezTo>
                  <a:cubicBezTo>
                    <a:pt x="1548" y="5621"/>
                    <a:pt x="1381" y="5478"/>
                    <a:pt x="1381" y="5264"/>
                  </a:cubicBezTo>
                  <a:cubicBezTo>
                    <a:pt x="1381" y="5073"/>
                    <a:pt x="1524" y="4906"/>
                    <a:pt x="1739" y="4906"/>
                  </a:cubicBezTo>
                  <a:close/>
                  <a:moveTo>
                    <a:pt x="5930" y="4906"/>
                  </a:moveTo>
                  <a:cubicBezTo>
                    <a:pt x="6097" y="4906"/>
                    <a:pt x="6287" y="5049"/>
                    <a:pt x="6287" y="5264"/>
                  </a:cubicBezTo>
                  <a:cubicBezTo>
                    <a:pt x="6287" y="5430"/>
                    <a:pt x="6144" y="5621"/>
                    <a:pt x="5930" y="5621"/>
                  </a:cubicBezTo>
                  <a:lnTo>
                    <a:pt x="3120" y="5621"/>
                  </a:lnTo>
                  <a:cubicBezTo>
                    <a:pt x="2953" y="5621"/>
                    <a:pt x="2763" y="5430"/>
                    <a:pt x="2763" y="5264"/>
                  </a:cubicBezTo>
                  <a:cubicBezTo>
                    <a:pt x="2763" y="5073"/>
                    <a:pt x="2929" y="4906"/>
                    <a:pt x="3120" y="4906"/>
                  </a:cubicBezTo>
                  <a:close/>
                  <a:moveTo>
                    <a:pt x="7307" y="2115"/>
                  </a:moveTo>
                  <a:cubicBezTo>
                    <a:pt x="7365" y="2115"/>
                    <a:pt x="7424" y="2132"/>
                    <a:pt x="7478" y="2168"/>
                  </a:cubicBezTo>
                  <a:lnTo>
                    <a:pt x="8407" y="2668"/>
                  </a:lnTo>
                  <a:cubicBezTo>
                    <a:pt x="8812" y="2906"/>
                    <a:pt x="9050" y="3335"/>
                    <a:pt x="9050" y="3811"/>
                  </a:cubicBezTo>
                  <a:lnTo>
                    <a:pt x="9050" y="5264"/>
                  </a:lnTo>
                  <a:cubicBezTo>
                    <a:pt x="9050" y="5430"/>
                    <a:pt x="8907" y="5621"/>
                    <a:pt x="8693" y="5621"/>
                  </a:cubicBezTo>
                  <a:cubicBezTo>
                    <a:pt x="8526" y="5621"/>
                    <a:pt x="8335" y="5478"/>
                    <a:pt x="8335" y="5264"/>
                  </a:cubicBezTo>
                  <a:lnTo>
                    <a:pt x="8335" y="3763"/>
                  </a:lnTo>
                  <a:cubicBezTo>
                    <a:pt x="8335" y="3573"/>
                    <a:pt x="8216" y="3358"/>
                    <a:pt x="8026" y="3263"/>
                  </a:cubicBezTo>
                  <a:lnTo>
                    <a:pt x="7645" y="3049"/>
                  </a:lnTo>
                  <a:lnTo>
                    <a:pt x="7645" y="8050"/>
                  </a:lnTo>
                  <a:cubicBezTo>
                    <a:pt x="7645" y="9002"/>
                    <a:pt x="6883" y="9812"/>
                    <a:pt x="5882" y="9812"/>
                  </a:cubicBezTo>
                  <a:lnTo>
                    <a:pt x="5216" y="9812"/>
                  </a:lnTo>
                  <a:cubicBezTo>
                    <a:pt x="4263" y="9812"/>
                    <a:pt x="3453" y="9050"/>
                    <a:pt x="3453" y="8050"/>
                  </a:cubicBezTo>
                  <a:cubicBezTo>
                    <a:pt x="3453" y="7097"/>
                    <a:pt x="4215" y="6311"/>
                    <a:pt x="5216" y="6311"/>
                  </a:cubicBezTo>
                  <a:lnTo>
                    <a:pt x="6978" y="6311"/>
                  </a:lnTo>
                  <a:lnTo>
                    <a:pt x="6978" y="2453"/>
                  </a:lnTo>
                  <a:cubicBezTo>
                    <a:pt x="6978" y="2258"/>
                    <a:pt x="7137" y="2115"/>
                    <a:pt x="7307" y="2115"/>
                  </a:cubicBezTo>
                  <a:close/>
                  <a:moveTo>
                    <a:pt x="1286" y="1"/>
                  </a:moveTo>
                  <a:cubicBezTo>
                    <a:pt x="572" y="1"/>
                    <a:pt x="0" y="548"/>
                    <a:pt x="0" y="1263"/>
                  </a:cubicBezTo>
                  <a:lnTo>
                    <a:pt x="0" y="10622"/>
                  </a:lnTo>
                  <a:cubicBezTo>
                    <a:pt x="0" y="11336"/>
                    <a:pt x="572" y="11908"/>
                    <a:pt x="1286" y="11908"/>
                  </a:cubicBezTo>
                  <a:lnTo>
                    <a:pt x="9169" y="11908"/>
                  </a:lnTo>
                  <a:cubicBezTo>
                    <a:pt x="9883" y="11908"/>
                    <a:pt x="10455" y="11336"/>
                    <a:pt x="10455" y="10622"/>
                  </a:cubicBezTo>
                  <a:lnTo>
                    <a:pt x="10455" y="1263"/>
                  </a:lnTo>
                  <a:cubicBezTo>
                    <a:pt x="10455" y="548"/>
                    <a:pt x="9883" y="1"/>
                    <a:pt x="9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7"/>
          <p:cNvGrpSpPr/>
          <p:nvPr/>
        </p:nvGrpSpPr>
        <p:grpSpPr>
          <a:xfrm>
            <a:off x="720843" y="2732289"/>
            <a:ext cx="398148" cy="349537"/>
            <a:chOff x="720843" y="2732289"/>
            <a:chExt cx="398148" cy="349537"/>
          </a:xfrm>
        </p:grpSpPr>
        <p:sp>
          <p:nvSpPr>
            <p:cNvPr id="958" name="Google Shape;958;p47"/>
            <p:cNvSpPr/>
            <p:nvPr/>
          </p:nvSpPr>
          <p:spPr>
            <a:xfrm>
              <a:off x="955740" y="2918574"/>
              <a:ext cx="93176" cy="93210"/>
            </a:xfrm>
            <a:custGeom>
              <a:avLst/>
              <a:gdLst/>
              <a:ahLst/>
              <a:cxnLst/>
              <a:rect l="l" t="t" r="r" b="b"/>
              <a:pathLst>
                <a:path w="2787" h="2788" extrusionOk="0">
                  <a:moveTo>
                    <a:pt x="1405" y="1049"/>
                  </a:moveTo>
                  <a:cubicBezTo>
                    <a:pt x="1572" y="1049"/>
                    <a:pt x="1763" y="1192"/>
                    <a:pt x="1763" y="1406"/>
                  </a:cubicBezTo>
                  <a:cubicBezTo>
                    <a:pt x="1763" y="1573"/>
                    <a:pt x="1596" y="1763"/>
                    <a:pt x="1405" y="1763"/>
                  </a:cubicBezTo>
                  <a:cubicBezTo>
                    <a:pt x="1191" y="1763"/>
                    <a:pt x="1048" y="1596"/>
                    <a:pt x="1048" y="1406"/>
                  </a:cubicBezTo>
                  <a:cubicBezTo>
                    <a:pt x="1048" y="1215"/>
                    <a:pt x="1191" y="1049"/>
                    <a:pt x="1405" y="1049"/>
                  </a:cubicBezTo>
                  <a:close/>
                  <a:moveTo>
                    <a:pt x="1405" y="1"/>
                  </a:moveTo>
                  <a:cubicBezTo>
                    <a:pt x="619" y="1"/>
                    <a:pt x="0" y="620"/>
                    <a:pt x="0" y="1406"/>
                  </a:cubicBezTo>
                  <a:cubicBezTo>
                    <a:pt x="0" y="2168"/>
                    <a:pt x="619" y="2787"/>
                    <a:pt x="1405" y="2787"/>
                  </a:cubicBezTo>
                  <a:cubicBezTo>
                    <a:pt x="2167" y="2787"/>
                    <a:pt x="2787" y="2168"/>
                    <a:pt x="2787" y="1406"/>
                  </a:cubicBezTo>
                  <a:cubicBezTo>
                    <a:pt x="2787" y="620"/>
                    <a:pt x="2167" y="1"/>
                    <a:pt x="1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791720" y="2918574"/>
              <a:ext cx="93176" cy="93210"/>
            </a:xfrm>
            <a:custGeom>
              <a:avLst/>
              <a:gdLst/>
              <a:ahLst/>
              <a:cxnLst/>
              <a:rect l="l" t="t" r="r" b="b"/>
              <a:pathLst>
                <a:path w="2787" h="2788" extrusionOk="0">
                  <a:moveTo>
                    <a:pt x="1382" y="1049"/>
                  </a:moveTo>
                  <a:cubicBezTo>
                    <a:pt x="1596" y="1049"/>
                    <a:pt x="1739" y="1192"/>
                    <a:pt x="1739" y="1406"/>
                  </a:cubicBezTo>
                  <a:cubicBezTo>
                    <a:pt x="1715" y="1573"/>
                    <a:pt x="1572" y="1763"/>
                    <a:pt x="1382" y="1763"/>
                  </a:cubicBezTo>
                  <a:cubicBezTo>
                    <a:pt x="1215" y="1763"/>
                    <a:pt x="1025" y="1596"/>
                    <a:pt x="1025" y="1406"/>
                  </a:cubicBezTo>
                  <a:cubicBezTo>
                    <a:pt x="1025" y="1215"/>
                    <a:pt x="1191" y="1049"/>
                    <a:pt x="1382" y="1049"/>
                  </a:cubicBezTo>
                  <a:close/>
                  <a:moveTo>
                    <a:pt x="1382" y="1"/>
                  </a:moveTo>
                  <a:cubicBezTo>
                    <a:pt x="620" y="1"/>
                    <a:pt x="0" y="620"/>
                    <a:pt x="0" y="1406"/>
                  </a:cubicBezTo>
                  <a:cubicBezTo>
                    <a:pt x="0" y="2168"/>
                    <a:pt x="620" y="2787"/>
                    <a:pt x="1382" y="2787"/>
                  </a:cubicBezTo>
                  <a:cubicBezTo>
                    <a:pt x="2168" y="2787"/>
                    <a:pt x="2787" y="2168"/>
                    <a:pt x="2787" y="1406"/>
                  </a:cubicBezTo>
                  <a:cubicBezTo>
                    <a:pt x="2787" y="620"/>
                    <a:pt x="2168"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834715" y="2778459"/>
              <a:ext cx="168032" cy="70108"/>
            </a:xfrm>
            <a:custGeom>
              <a:avLst/>
              <a:gdLst/>
              <a:ahLst/>
              <a:cxnLst/>
              <a:rect l="l" t="t" r="r" b="b"/>
              <a:pathLst>
                <a:path w="5026" h="2097" extrusionOk="0">
                  <a:moveTo>
                    <a:pt x="358" y="1"/>
                  </a:moveTo>
                  <a:cubicBezTo>
                    <a:pt x="191" y="1"/>
                    <a:pt x="0" y="143"/>
                    <a:pt x="0" y="358"/>
                  </a:cubicBezTo>
                  <a:lnTo>
                    <a:pt x="0" y="2096"/>
                  </a:lnTo>
                  <a:lnTo>
                    <a:pt x="5025" y="2096"/>
                  </a:lnTo>
                  <a:lnTo>
                    <a:pt x="5025" y="358"/>
                  </a:lnTo>
                  <a:cubicBezTo>
                    <a:pt x="5025" y="167"/>
                    <a:pt x="4859" y="1"/>
                    <a:pt x="4668" y="1"/>
                  </a:cubicBezTo>
                  <a:cubicBezTo>
                    <a:pt x="4478" y="1"/>
                    <a:pt x="4311" y="143"/>
                    <a:pt x="4311" y="358"/>
                  </a:cubicBezTo>
                  <a:lnTo>
                    <a:pt x="4311" y="691"/>
                  </a:lnTo>
                  <a:lnTo>
                    <a:pt x="3573" y="691"/>
                  </a:lnTo>
                  <a:lnTo>
                    <a:pt x="3573" y="358"/>
                  </a:lnTo>
                  <a:cubicBezTo>
                    <a:pt x="3573" y="167"/>
                    <a:pt x="3430" y="1"/>
                    <a:pt x="3215" y="1"/>
                  </a:cubicBezTo>
                  <a:cubicBezTo>
                    <a:pt x="3049" y="1"/>
                    <a:pt x="2858" y="143"/>
                    <a:pt x="2858" y="358"/>
                  </a:cubicBezTo>
                  <a:lnTo>
                    <a:pt x="2858" y="691"/>
                  </a:lnTo>
                  <a:lnTo>
                    <a:pt x="2144" y="691"/>
                  </a:lnTo>
                  <a:lnTo>
                    <a:pt x="2144" y="358"/>
                  </a:lnTo>
                  <a:cubicBezTo>
                    <a:pt x="2144" y="167"/>
                    <a:pt x="2001" y="1"/>
                    <a:pt x="1787" y="1"/>
                  </a:cubicBezTo>
                  <a:cubicBezTo>
                    <a:pt x="1620" y="1"/>
                    <a:pt x="1429" y="143"/>
                    <a:pt x="1429" y="358"/>
                  </a:cubicBezTo>
                  <a:lnTo>
                    <a:pt x="1429" y="691"/>
                  </a:lnTo>
                  <a:lnTo>
                    <a:pt x="715" y="691"/>
                  </a:lnTo>
                  <a:lnTo>
                    <a:pt x="715" y="358"/>
                  </a:lnTo>
                  <a:cubicBezTo>
                    <a:pt x="715" y="167"/>
                    <a:pt x="572" y="1"/>
                    <a:pt x="3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720843" y="2732289"/>
              <a:ext cx="398148" cy="349537"/>
            </a:xfrm>
            <a:custGeom>
              <a:avLst/>
              <a:gdLst/>
              <a:ahLst/>
              <a:cxnLst/>
              <a:rect l="l" t="t" r="r" b="b"/>
              <a:pathLst>
                <a:path w="11909" h="10455" extrusionOk="0">
                  <a:moveTo>
                    <a:pt x="9265" y="667"/>
                  </a:moveTo>
                  <a:cubicBezTo>
                    <a:pt x="9574" y="667"/>
                    <a:pt x="9860" y="929"/>
                    <a:pt x="9860" y="1263"/>
                  </a:cubicBezTo>
                  <a:lnTo>
                    <a:pt x="9860" y="2048"/>
                  </a:lnTo>
                  <a:lnTo>
                    <a:pt x="9146" y="2048"/>
                  </a:lnTo>
                  <a:lnTo>
                    <a:pt x="9146" y="3811"/>
                  </a:lnTo>
                  <a:cubicBezTo>
                    <a:pt x="9146" y="4001"/>
                    <a:pt x="8979" y="4168"/>
                    <a:pt x="8765" y="4168"/>
                  </a:cubicBezTo>
                  <a:lnTo>
                    <a:pt x="3192" y="4168"/>
                  </a:lnTo>
                  <a:cubicBezTo>
                    <a:pt x="3002" y="4168"/>
                    <a:pt x="2811" y="4025"/>
                    <a:pt x="2811" y="3811"/>
                  </a:cubicBezTo>
                  <a:lnTo>
                    <a:pt x="2811" y="2048"/>
                  </a:lnTo>
                  <a:lnTo>
                    <a:pt x="2097" y="2048"/>
                  </a:lnTo>
                  <a:lnTo>
                    <a:pt x="2097" y="1263"/>
                  </a:lnTo>
                  <a:lnTo>
                    <a:pt x="2120" y="1263"/>
                  </a:lnTo>
                  <a:cubicBezTo>
                    <a:pt x="2120" y="929"/>
                    <a:pt x="2382" y="667"/>
                    <a:pt x="2716" y="667"/>
                  </a:cubicBezTo>
                  <a:close/>
                  <a:moveTo>
                    <a:pt x="3502" y="4882"/>
                  </a:moveTo>
                  <a:cubicBezTo>
                    <a:pt x="4669" y="4882"/>
                    <a:pt x="5621" y="5835"/>
                    <a:pt x="5621" y="6978"/>
                  </a:cubicBezTo>
                  <a:cubicBezTo>
                    <a:pt x="5621" y="8097"/>
                    <a:pt x="4669" y="9050"/>
                    <a:pt x="3502" y="9050"/>
                  </a:cubicBezTo>
                  <a:cubicBezTo>
                    <a:pt x="2359" y="9050"/>
                    <a:pt x="1406" y="8097"/>
                    <a:pt x="1406" y="6978"/>
                  </a:cubicBezTo>
                  <a:cubicBezTo>
                    <a:pt x="1406" y="5835"/>
                    <a:pt x="2359" y="4882"/>
                    <a:pt x="3502" y="4882"/>
                  </a:cubicBezTo>
                  <a:close/>
                  <a:moveTo>
                    <a:pt x="8431" y="4882"/>
                  </a:moveTo>
                  <a:cubicBezTo>
                    <a:pt x="9574" y="4882"/>
                    <a:pt x="10527" y="5835"/>
                    <a:pt x="10527" y="6978"/>
                  </a:cubicBezTo>
                  <a:cubicBezTo>
                    <a:pt x="10527" y="8097"/>
                    <a:pt x="9574" y="9050"/>
                    <a:pt x="8431" y="9050"/>
                  </a:cubicBezTo>
                  <a:cubicBezTo>
                    <a:pt x="7264" y="9050"/>
                    <a:pt x="6312" y="8097"/>
                    <a:pt x="6312" y="6978"/>
                  </a:cubicBezTo>
                  <a:cubicBezTo>
                    <a:pt x="6312" y="5835"/>
                    <a:pt x="7264" y="4882"/>
                    <a:pt x="8431" y="4882"/>
                  </a:cubicBezTo>
                  <a:close/>
                  <a:moveTo>
                    <a:pt x="2668" y="0"/>
                  </a:moveTo>
                  <a:cubicBezTo>
                    <a:pt x="1954" y="0"/>
                    <a:pt x="1406" y="572"/>
                    <a:pt x="1406" y="1286"/>
                  </a:cubicBezTo>
                  <a:lnTo>
                    <a:pt x="1406" y="2072"/>
                  </a:lnTo>
                  <a:lnTo>
                    <a:pt x="1287" y="2072"/>
                  </a:lnTo>
                  <a:cubicBezTo>
                    <a:pt x="573" y="2072"/>
                    <a:pt x="1" y="2644"/>
                    <a:pt x="1" y="3358"/>
                  </a:cubicBezTo>
                  <a:lnTo>
                    <a:pt x="1" y="9169"/>
                  </a:lnTo>
                  <a:cubicBezTo>
                    <a:pt x="1" y="9883"/>
                    <a:pt x="573" y="10455"/>
                    <a:pt x="1287" y="10455"/>
                  </a:cubicBezTo>
                  <a:lnTo>
                    <a:pt x="10622" y="10455"/>
                  </a:lnTo>
                  <a:cubicBezTo>
                    <a:pt x="11337" y="10455"/>
                    <a:pt x="11908" y="9883"/>
                    <a:pt x="11908" y="9169"/>
                  </a:cubicBezTo>
                  <a:lnTo>
                    <a:pt x="11908" y="3358"/>
                  </a:lnTo>
                  <a:cubicBezTo>
                    <a:pt x="11908" y="2644"/>
                    <a:pt x="11337" y="2072"/>
                    <a:pt x="10622" y="2072"/>
                  </a:cubicBezTo>
                  <a:lnTo>
                    <a:pt x="10503" y="2072"/>
                  </a:lnTo>
                  <a:lnTo>
                    <a:pt x="10503" y="1286"/>
                  </a:lnTo>
                  <a:cubicBezTo>
                    <a:pt x="10503" y="572"/>
                    <a:pt x="9932" y="0"/>
                    <a:pt x="9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47"/>
          <p:cNvGrpSpPr/>
          <p:nvPr/>
        </p:nvGrpSpPr>
        <p:grpSpPr>
          <a:xfrm>
            <a:off x="2365756" y="2083397"/>
            <a:ext cx="351142" cy="398114"/>
            <a:chOff x="2365756" y="2083397"/>
            <a:chExt cx="351142" cy="398114"/>
          </a:xfrm>
        </p:grpSpPr>
        <p:sp>
          <p:nvSpPr>
            <p:cNvPr id="963" name="Google Shape;963;p47"/>
            <p:cNvSpPr/>
            <p:nvPr/>
          </p:nvSpPr>
          <p:spPr>
            <a:xfrm>
              <a:off x="2399188" y="2201247"/>
              <a:ext cx="317709" cy="280265"/>
            </a:xfrm>
            <a:custGeom>
              <a:avLst/>
              <a:gdLst/>
              <a:ahLst/>
              <a:cxnLst/>
              <a:rect l="l" t="t" r="r" b="b"/>
              <a:pathLst>
                <a:path w="9503" h="8383" extrusionOk="0">
                  <a:moveTo>
                    <a:pt x="7336" y="0"/>
                  </a:moveTo>
                  <a:cubicBezTo>
                    <a:pt x="6217" y="0"/>
                    <a:pt x="5264" y="881"/>
                    <a:pt x="5264" y="1929"/>
                  </a:cubicBezTo>
                  <a:lnTo>
                    <a:pt x="5264" y="6549"/>
                  </a:lnTo>
                  <a:cubicBezTo>
                    <a:pt x="5264" y="7192"/>
                    <a:pt x="4549" y="7692"/>
                    <a:pt x="3668" y="7692"/>
                  </a:cubicBezTo>
                  <a:cubicBezTo>
                    <a:pt x="3049" y="7692"/>
                    <a:pt x="2478" y="7406"/>
                    <a:pt x="2239" y="6978"/>
                  </a:cubicBezTo>
                  <a:lnTo>
                    <a:pt x="2811" y="6978"/>
                  </a:lnTo>
                  <a:cubicBezTo>
                    <a:pt x="2978" y="6978"/>
                    <a:pt x="3144" y="6835"/>
                    <a:pt x="3168" y="6644"/>
                  </a:cubicBezTo>
                  <a:lnTo>
                    <a:pt x="3549" y="2286"/>
                  </a:lnTo>
                  <a:lnTo>
                    <a:pt x="1" y="2286"/>
                  </a:lnTo>
                  <a:lnTo>
                    <a:pt x="406" y="6644"/>
                  </a:lnTo>
                  <a:cubicBezTo>
                    <a:pt x="430" y="6835"/>
                    <a:pt x="572" y="6978"/>
                    <a:pt x="763" y="6978"/>
                  </a:cubicBezTo>
                  <a:lnTo>
                    <a:pt x="1525" y="6978"/>
                  </a:lnTo>
                  <a:cubicBezTo>
                    <a:pt x="1787" y="7835"/>
                    <a:pt x="2716" y="8383"/>
                    <a:pt x="3740" y="8383"/>
                  </a:cubicBezTo>
                  <a:cubicBezTo>
                    <a:pt x="4954" y="8383"/>
                    <a:pt x="6002" y="7573"/>
                    <a:pt x="6002" y="6502"/>
                  </a:cubicBezTo>
                  <a:lnTo>
                    <a:pt x="6002" y="1882"/>
                  </a:lnTo>
                  <a:cubicBezTo>
                    <a:pt x="6002" y="1239"/>
                    <a:pt x="6645" y="643"/>
                    <a:pt x="7407" y="643"/>
                  </a:cubicBezTo>
                  <a:cubicBezTo>
                    <a:pt x="8145" y="643"/>
                    <a:pt x="8788" y="1215"/>
                    <a:pt x="8788" y="1882"/>
                  </a:cubicBezTo>
                  <a:lnTo>
                    <a:pt x="8788" y="6597"/>
                  </a:lnTo>
                  <a:cubicBezTo>
                    <a:pt x="8788" y="6787"/>
                    <a:pt x="8931" y="6954"/>
                    <a:pt x="9146" y="6954"/>
                  </a:cubicBezTo>
                  <a:cubicBezTo>
                    <a:pt x="9360" y="6954"/>
                    <a:pt x="9503" y="6811"/>
                    <a:pt x="9503" y="6597"/>
                  </a:cubicBezTo>
                  <a:lnTo>
                    <a:pt x="9503" y="1882"/>
                  </a:lnTo>
                  <a:cubicBezTo>
                    <a:pt x="9431" y="881"/>
                    <a:pt x="8479" y="0"/>
                    <a:pt x="7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2365756" y="2083397"/>
              <a:ext cx="185550" cy="81241"/>
            </a:xfrm>
            <a:custGeom>
              <a:avLst/>
              <a:gdLst/>
              <a:ahLst/>
              <a:cxnLst/>
              <a:rect l="l" t="t" r="r" b="b"/>
              <a:pathLst>
                <a:path w="5550" h="2430" extrusionOk="0">
                  <a:moveTo>
                    <a:pt x="2763" y="1"/>
                  </a:moveTo>
                  <a:cubicBezTo>
                    <a:pt x="1334" y="1"/>
                    <a:pt x="191" y="1072"/>
                    <a:pt x="1" y="2430"/>
                  </a:cubicBezTo>
                  <a:lnTo>
                    <a:pt x="5549" y="2430"/>
                  </a:lnTo>
                  <a:cubicBezTo>
                    <a:pt x="5359" y="1072"/>
                    <a:pt x="4168" y="1"/>
                    <a:pt x="2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2365756" y="2189278"/>
              <a:ext cx="185550" cy="64525"/>
            </a:xfrm>
            <a:custGeom>
              <a:avLst/>
              <a:gdLst/>
              <a:ahLst/>
              <a:cxnLst/>
              <a:rect l="l" t="t" r="r" b="b"/>
              <a:pathLst>
                <a:path w="5550" h="1930" extrusionOk="0">
                  <a:moveTo>
                    <a:pt x="1" y="1"/>
                  </a:moveTo>
                  <a:cubicBezTo>
                    <a:pt x="96" y="787"/>
                    <a:pt x="548" y="1477"/>
                    <a:pt x="1168" y="1930"/>
                  </a:cubicBezTo>
                  <a:lnTo>
                    <a:pt x="4383" y="1930"/>
                  </a:lnTo>
                  <a:cubicBezTo>
                    <a:pt x="5002" y="1477"/>
                    <a:pt x="5454" y="787"/>
                    <a:pt x="55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 name="Google Shape;966;p47"/>
          <p:cNvGrpSpPr/>
          <p:nvPr/>
        </p:nvGrpSpPr>
        <p:grpSpPr>
          <a:xfrm>
            <a:off x="8110195" y="1460784"/>
            <a:ext cx="219785" cy="396543"/>
            <a:chOff x="8110195" y="1460784"/>
            <a:chExt cx="219785" cy="396543"/>
          </a:xfrm>
        </p:grpSpPr>
        <p:sp>
          <p:nvSpPr>
            <p:cNvPr id="967" name="Google Shape;967;p47"/>
            <p:cNvSpPr/>
            <p:nvPr/>
          </p:nvSpPr>
          <p:spPr>
            <a:xfrm>
              <a:off x="8232792" y="1659740"/>
              <a:ext cx="23135" cy="83715"/>
            </a:xfrm>
            <a:custGeom>
              <a:avLst/>
              <a:gdLst/>
              <a:ahLst/>
              <a:cxnLst/>
              <a:rect l="l" t="t" r="r" b="b"/>
              <a:pathLst>
                <a:path w="692" h="2504" extrusionOk="0">
                  <a:moveTo>
                    <a:pt x="487" y="1"/>
                  </a:moveTo>
                  <a:cubicBezTo>
                    <a:pt x="284" y="1"/>
                    <a:pt x="109" y="86"/>
                    <a:pt x="1" y="265"/>
                  </a:cubicBezTo>
                  <a:lnTo>
                    <a:pt x="1" y="2504"/>
                  </a:lnTo>
                  <a:cubicBezTo>
                    <a:pt x="120" y="2456"/>
                    <a:pt x="382" y="2504"/>
                    <a:pt x="691" y="2313"/>
                  </a:cubicBezTo>
                  <a:lnTo>
                    <a:pt x="691" y="27"/>
                  </a:lnTo>
                  <a:cubicBezTo>
                    <a:pt x="621" y="10"/>
                    <a:pt x="553" y="1"/>
                    <a:pt x="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7"/>
            <p:cNvSpPr/>
            <p:nvPr/>
          </p:nvSpPr>
          <p:spPr>
            <a:xfrm>
              <a:off x="8183446" y="1809518"/>
              <a:ext cx="70075" cy="47808"/>
            </a:xfrm>
            <a:custGeom>
              <a:avLst/>
              <a:gdLst/>
              <a:ahLst/>
              <a:cxnLst/>
              <a:rect l="l" t="t" r="r" b="b"/>
              <a:pathLst>
                <a:path w="2096" h="1430" extrusionOk="0">
                  <a:moveTo>
                    <a:pt x="2096" y="1"/>
                  </a:moveTo>
                  <a:cubicBezTo>
                    <a:pt x="1971" y="54"/>
                    <a:pt x="1779" y="81"/>
                    <a:pt x="1610" y="81"/>
                  </a:cubicBezTo>
                  <a:cubicBezTo>
                    <a:pt x="1554" y="81"/>
                    <a:pt x="1500" y="78"/>
                    <a:pt x="1453" y="72"/>
                  </a:cubicBezTo>
                  <a:lnTo>
                    <a:pt x="1453" y="405"/>
                  </a:lnTo>
                  <a:cubicBezTo>
                    <a:pt x="1453" y="596"/>
                    <a:pt x="1286" y="763"/>
                    <a:pt x="1096" y="763"/>
                  </a:cubicBezTo>
                  <a:cubicBezTo>
                    <a:pt x="905" y="763"/>
                    <a:pt x="715" y="596"/>
                    <a:pt x="715" y="405"/>
                  </a:cubicBezTo>
                  <a:cubicBezTo>
                    <a:pt x="715" y="215"/>
                    <a:pt x="572" y="48"/>
                    <a:pt x="357" y="48"/>
                  </a:cubicBezTo>
                  <a:cubicBezTo>
                    <a:pt x="191" y="48"/>
                    <a:pt x="0" y="191"/>
                    <a:pt x="0" y="405"/>
                  </a:cubicBezTo>
                  <a:cubicBezTo>
                    <a:pt x="0" y="953"/>
                    <a:pt x="476" y="1429"/>
                    <a:pt x="1048" y="1429"/>
                  </a:cubicBezTo>
                  <a:cubicBezTo>
                    <a:pt x="1620" y="1429"/>
                    <a:pt x="2096" y="953"/>
                    <a:pt x="2096" y="405"/>
                  </a:cubicBezTo>
                  <a:lnTo>
                    <a:pt x="20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8110195" y="1460784"/>
              <a:ext cx="219785" cy="329310"/>
            </a:xfrm>
            <a:custGeom>
              <a:avLst/>
              <a:gdLst/>
              <a:ahLst/>
              <a:cxnLst/>
              <a:rect l="l" t="t" r="r" b="b"/>
              <a:pathLst>
                <a:path w="6574" h="9850" extrusionOk="0">
                  <a:moveTo>
                    <a:pt x="4716" y="644"/>
                  </a:moveTo>
                  <a:cubicBezTo>
                    <a:pt x="4882" y="644"/>
                    <a:pt x="5073" y="787"/>
                    <a:pt x="5073" y="1001"/>
                  </a:cubicBezTo>
                  <a:cubicBezTo>
                    <a:pt x="5073" y="1454"/>
                    <a:pt x="4763" y="1977"/>
                    <a:pt x="4382" y="2168"/>
                  </a:cubicBezTo>
                  <a:lnTo>
                    <a:pt x="4382" y="1001"/>
                  </a:lnTo>
                  <a:lnTo>
                    <a:pt x="4358" y="1001"/>
                  </a:lnTo>
                  <a:cubicBezTo>
                    <a:pt x="4358" y="787"/>
                    <a:pt x="4501" y="644"/>
                    <a:pt x="4716" y="644"/>
                  </a:cubicBezTo>
                  <a:close/>
                  <a:moveTo>
                    <a:pt x="4739" y="1"/>
                  </a:moveTo>
                  <a:cubicBezTo>
                    <a:pt x="4168" y="1"/>
                    <a:pt x="3691" y="477"/>
                    <a:pt x="3691" y="1025"/>
                  </a:cubicBezTo>
                  <a:lnTo>
                    <a:pt x="3691" y="2311"/>
                  </a:lnTo>
                  <a:cubicBezTo>
                    <a:pt x="1524" y="2668"/>
                    <a:pt x="0" y="4430"/>
                    <a:pt x="191" y="6621"/>
                  </a:cubicBezTo>
                  <a:cubicBezTo>
                    <a:pt x="326" y="8470"/>
                    <a:pt x="1828" y="9849"/>
                    <a:pt x="3604" y="9849"/>
                  </a:cubicBezTo>
                  <a:cubicBezTo>
                    <a:pt x="3704" y="9849"/>
                    <a:pt x="3804" y="9845"/>
                    <a:pt x="3906" y="9836"/>
                  </a:cubicBezTo>
                  <a:cubicBezTo>
                    <a:pt x="5430" y="9693"/>
                    <a:pt x="6573" y="8288"/>
                    <a:pt x="6454" y="6740"/>
                  </a:cubicBezTo>
                  <a:cubicBezTo>
                    <a:pt x="6386" y="5534"/>
                    <a:pt x="5338" y="4567"/>
                    <a:pt x="4102" y="4567"/>
                  </a:cubicBezTo>
                  <a:cubicBezTo>
                    <a:pt x="4045" y="4567"/>
                    <a:pt x="3988" y="4569"/>
                    <a:pt x="3930" y="4573"/>
                  </a:cubicBezTo>
                  <a:cubicBezTo>
                    <a:pt x="2858" y="4668"/>
                    <a:pt x="2048" y="5597"/>
                    <a:pt x="2144" y="6693"/>
                  </a:cubicBezTo>
                  <a:cubicBezTo>
                    <a:pt x="2144" y="6859"/>
                    <a:pt x="2334" y="7026"/>
                    <a:pt x="2525" y="7026"/>
                  </a:cubicBezTo>
                  <a:cubicBezTo>
                    <a:pt x="2715" y="7026"/>
                    <a:pt x="2858" y="6836"/>
                    <a:pt x="2858" y="6621"/>
                  </a:cubicBezTo>
                  <a:cubicBezTo>
                    <a:pt x="2787" y="5931"/>
                    <a:pt x="3334" y="5311"/>
                    <a:pt x="4025" y="5288"/>
                  </a:cubicBezTo>
                  <a:cubicBezTo>
                    <a:pt x="4056" y="5286"/>
                    <a:pt x="4087" y="5285"/>
                    <a:pt x="4118" y="5285"/>
                  </a:cubicBezTo>
                  <a:cubicBezTo>
                    <a:pt x="5004" y="5285"/>
                    <a:pt x="5719" y="5937"/>
                    <a:pt x="5811" y="6812"/>
                  </a:cubicBezTo>
                  <a:cubicBezTo>
                    <a:pt x="5882" y="8002"/>
                    <a:pt x="5001" y="9026"/>
                    <a:pt x="3834" y="9122"/>
                  </a:cubicBezTo>
                  <a:cubicBezTo>
                    <a:pt x="3761" y="9127"/>
                    <a:pt x="3689" y="9130"/>
                    <a:pt x="3616" y="9130"/>
                  </a:cubicBezTo>
                  <a:cubicBezTo>
                    <a:pt x="2185" y="9130"/>
                    <a:pt x="971" y="8025"/>
                    <a:pt x="858" y="6574"/>
                  </a:cubicBezTo>
                  <a:cubicBezTo>
                    <a:pt x="715" y="4811"/>
                    <a:pt x="1905" y="3359"/>
                    <a:pt x="3691" y="3025"/>
                  </a:cubicBezTo>
                  <a:lnTo>
                    <a:pt x="3691" y="3930"/>
                  </a:lnTo>
                  <a:cubicBezTo>
                    <a:pt x="3866" y="3895"/>
                    <a:pt x="4040" y="3873"/>
                    <a:pt x="4205" y="3873"/>
                  </a:cubicBezTo>
                  <a:cubicBezTo>
                    <a:pt x="4266" y="3873"/>
                    <a:pt x="4325" y="3876"/>
                    <a:pt x="4382" y="3883"/>
                  </a:cubicBezTo>
                  <a:lnTo>
                    <a:pt x="4382" y="2930"/>
                  </a:lnTo>
                  <a:cubicBezTo>
                    <a:pt x="5168" y="2763"/>
                    <a:pt x="5763" y="1906"/>
                    <a:pt x="5763" y="1025"/>
                  </a:cubicBezTo>
                  <a:cubicBezTo>
                    <a:pt x="5763" y="477"/>
                    <a:pt x="5287" y="1"/>
                    <a:pt x="4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 name="Google Shape;970;p47"/>
          <p:cNvGrpSpPr/>
          <p:nvPr/>
        </p:nvGrpSpPr>
        <p:grpSpPr>
          <a:xfrm>
            <a:off x="7240749" y="1460015"/>
            <a:ext cx="338404" cy="397312"/>
            <a:chOff x="7240749" y="1460015"/>
            <a:chExt cx="338404" cy="397312"/>
          </a:xfrm>
        </p:grpSpPr>
        <p:sp>
          <p:nvSpPr>
            <p:cNvPr id="971" name="Google Shape;971;p47"/>
            <p:cNvSpPr/>
            <p:nvPr/>
          </p:nvSpPr>
          <p:spPr>
            <a:xfrm>
              <a:off x="7403967" y="1740246"/>
              <a:ext cx="175186" cy="23938"/>
            </a:xfrm>
            <a:custGeom>
              <a:avLst/>
              <a:gdLst/>
              <a:ahLst/>
              <a:cxnLst/>
              <a:rect l="l" t="t" r="r" b="b"/>
              <a:pathLst>
                <a:path w="5240" h="716" extrusionOk="0">
                  <a:moveTo>
                    <a:pt x="120" y="1"/>
                  </a:moveTo>
                  <a:cubicBezTo>
                    <a:pt x="48" y="239"/>
                    <a:pt x="25" y="477"/>
                    <a:pt x="1" y="715"/>
                  </a:cubicBezTo>
                  <a:lnTo>
                    <a:pt x="5240" y="715"/>
                  </a:lnTo>
                  <a:cubicBezTo>
                    <a:pt x="5192" y="477"/>
                    <a:pt x="5169" y="239"/>
                    <a:pt x="5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7414331" y="1460784"/>
              <a:ext cx="151315" cy="256427"/>
            </a:xfrm>
            <a:custGeom>
              <a:avLst/>
              <a:gdLst/>
              <a:ahLst/>
              <a:cxnLst/>
              <a:rect l="l" t="t" r="r" b="b"/>
              <a:pathLst>
                <a:path w="4526" h="7670" extrusionOk="0">
                  <a:moveTo>
                    <a:pt x="2310" y="1"/>
                  </a:moveTo>
                  <a:cubicBezTo>
                    <a:pt x="1858" y="1"/>
                    <a:pt x="1429" y="168"/>
                    <a:pt x="1143" y="501"/>
                  </a:cubicBezTo>
                  <a:cubicBezTo>
                    <a:pt x="834" y="811"/>
                    <a:pt x="691" y="1287"/>
                    <a:pt x="762" y="1739"/>
                  </a:cubicBezTo>
                  <a:lnTo>
                    <a:pt x="1191" y="5669"/>
                  </a:lnTo>
                  <a:cubicBezTo>
                    <a:pt x="1239" y="5859"/>
                    <a:pt x="1167" y="6026"/>
                    <a:pt x="1024" y="6169"/>
                  </a:cubicBezTo>
                  <a:cubicBezTo>
                    <a:pt x="643" y="6526"/>
                    <a:pt x="286" y="7074"/>
                    <a:pt x="0" y="7669"/>
                  </a:cubicBezTo>
                  <a:lnTo>
                    <a:pt x="4525" y="7669"/>
                  </a:lnTo>
                  <a:cubicBezTo>
                    <a:pt x="4263" y="7074"/>
                    <a:pt x="3906" y="6526"/>
                    <a:pt x="3549" y="6169"/>
                  </a:cubicBezTo>
                  <a:cubicBezTo>
                    <a:pt x="3430" y="6050"/>
                    <a:pt x="3382" y="5883"/>
                    <a:pt x="3382" y="5669"/>
                  </a:cubicBezTo>
                  <a:lnTo>
                    <a:pt x="3858" y="1787"/>
                  </a:lnTo>
                  <a:cubicBezTo>
                    <a:pt x="3906" y="1334"/>
                    <a:pt x="3763" y="858"/>
                    <a:pt x="3453" y="525"/>
                  </a:cubicBezTo>
                  <a:cubicBezTo>
                    <a:pt x="3168" y="191"/>
                    <a:pt x="2739"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7404769" y="1787219"/>
              <a:ext cx="172010" cy="70108"/>
            </a:xfrm>
            <a:custGeom>
              <a:avLst/>
              <a:gdLst/>
              <a:ahLst/>
              <a:cxnLst/>
              <a:rect l="l" t="t" r="r" b="b"/>
              <a:pathLst>
                <a:path w="5145" h="2097" extrusionOk="0">
                  <a:moveTo>
                    <a:pt x="1" y="1"/>
                  </a:moveTo>
                  <a:cubicBezTo>
                    <a:pt x="72" y="548"/>
                    <a:pt x="358" y="1025"/>
                    <a:pt x="763" y="1430"/>
                  </a:cubicBezTo>
                  <a:cubicBezTo>
                    <a:pt x="1239" y="1858"/>
                    <a:pt x="1882" y="2096"/>
                    <a:pt x="2549" y="2096"/>
                  </a:cubicBezTo>
                  <a:lnTo>
                    <a:pt x="2596" y="2096"/>
                  </a:lnTo>
                  <a:cubicBezTo>
                    <a:pt x="3263" y="2096"/>
                    <a:pt x="3906" y="1858"/>
                    <a:pt x="4382" y="1453"/>
                  </a:cubicBezTo>
                  <a:cubicBezTo>
                    <a:pt x="4787" y="1096"/>
                    <a:pt x="5049" y="596"/>
                    <a:pt x="5145" y="2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7240749" y="1553960"/>
              <a:ext cx="173615" cy="23102"/>
            </a:xfrm>
            <a:custGeom>
              <a:avLst/>
              <a:gdLst/>
              <a:ahLst/>
              <a:cxnLst/>
              <a:rect l="l" t="t" r="r" b="b"/>
              <a:pathLst>
                <a:path w="5193" h="691" extrusionOk="0">
                  <a:moveTo>
                    <a:pt x="1" y="0"/>
                  </a:moveTo>
                  <a:cubicBezTo>
                    <a:pt x="1" y="238"/>
                    <a:pt x="25" y="476"/>
                    <a:pt x="72" y="691"/>
                  </a:cubicBezTo>
                  <a:lnTo>
                    <a:pt x="5073" y="691"/>
                  </a:lnTo>
                  <a:cubicBezTo>
                    <a:pt x="5145" y="453"/>
                    <a:pt x="5169" y="238"/>
                    <a:pt x="5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7252718" y="1600933"/>
              <a:ext cx="151282" cy="256394"/>
            </a:xfrm>
            <a:custGeom>
              <a:avLst/>
              <a:gdLst/>
              <a:ahLst/>
              <a:cxnLst/>
              <a:rect l="l" t="t" r="r" b="b"/>
              <a:pathLst>
                <a:path w="4525" h="7669" extrusionOk="0">
                  <a:moveTo>
                    <a:pt x="0" y="0"/>
                  </a:moveTo>
                  <a:cubicBezTo>
                    <a:pt x="262" y="596"/>
                    <a:pt x="619" y="1119"/>
                    <a:pt x="976" y="1477"/>
                  </a:cubicBezTo>
                  <a:cubicBezTo>
                    <a:pt x="1095" y="1596"/>
                    <a:pt x="1143" y="1786"/>
                    <a:pt x="1143" y="2001"/>
                  </a:cubicBezTo>
                  <a:lnTo>
                    <a:pt x="667" y="5882"/>
                  </a:lnTo>
                  <a:cubicBezTo>
                    <a:pt x="619" y="6335"/>
                    <a:pt x="762" y="6811"/>
                    <a:pt x="1048" y="7144"/>
                  </a:cubicBezTo>
                  <a:cubicBezTo>
                    <a:pt x="1357" y="7478"/>
                    <a:pt x="1762" y="7668"/>
                    <a:pt x="2215" y="7668"/>
                  </a:cubicBezTo>
                  <a:cubicBezTo>
                    <a:pt x="2667" y="7668"/>
                    <a:pt x="3072" y="7502"/>
                    <a:pt x="3382" y="7168"/>
                  </a:cubicBezTo>
                  <a:cubicBezTo>
                    <a:pt x="3667" y="6835"/>
                    <a:pt x="3834" y="6359"/>
                    <a:pt x="3763" y="5930"/>
                  </a:cubicBezTo>
                  <a:lnTo>
                    <a:pt x="3334" y="2001"/>
                  </a:lnTo>
                  <a:cubicBezTo>
                    <a:pt x="3286" y="1810"/>
                    <a:pt x="3358" y="1643"/>
                    <a:pt x="3501" y="1477"/>
                  </a:cubicBezTo>
                  <a:cubicBezTo>
                    <a:pt x="3882" y="1119"/>
                    <a:pt x="4239" y="596"/>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7242354" y="1460015"/>
              <a:ext cx="171208" cy="70877"/>
            </a:xfrm>
            <a:custGeom>
              <a:avLst/>
              <a:gdLst/>
              <a:ahLst/>
              <a:cxnLst/>
              <a:rect l="l" t="t" r="r" b="b"/>
              <a:pathLst>
                <a:path w="5121" h="2120" extrusionOk="0">
                  <a:moveTo>
                    <a:pt x="2572" y="0"/>
                  </a:moveTo>
                  <a:cubicBezTo>
                    <a:pt x="1882" y="0"/>
                    <a:pt x="1263" y="238"/>
                    <a:pt x="786" y="667"/>
                  </a:cubicBezTo>
                  <a:cubicBezTo>
                    <a:pt x="358" y="1048"/>
                    <a:pt x="96" y="1524"/>
                    <a:pt x="0" y="2119"/>
                  </a:cubicBezTo>
                  <a:lnTo>
                    <a:pt x="5121" y="2119"/>
                  </a:lnTo>
                  <a:cubicBezTo>
                    <a:pt x="5025" y="1572"/>
                    <a:pt x="4763" y="1048"/>
                    <a:pt x="4358" y="691"/>
                  </a:cubicBezTo>
                  <a:cubicBezTo>
                    <a:pt x="3882" y="238"/>
                    <a:pt x="3239"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7"/>
          <p:cNvGrpSpPr/>
          <p:nvPr/>
        </p:nvGrpSpPr>
        <p:grpSpPr>
          <a:xfrm>
            <a:off x="6391229" y="1508559"/>
            <a:ext cx="412457" cy="300993"/>
            <a:chOff x="6391229" y="1508559"/>
            <a:chExt cx="412457" cy="300993"/>
          </a:xfrm>
        </p:grpSpPr>
        <p:sp>
          <p:nvSpPr>
            <p:cNvPr id="978" name="Google Shape;978;p47"/>
            <p:cNvSpPr/>
            <p:nvPr/>
          </p:nvSpPr>
          <p:spPr>
            <a:xfrm>
              <a:off x="6391229" y="1600632"/>
              <a:ext cx="157701" cy="138611"/>
            </a:xfrm>
            <a:custGeom>
              <a:avLst/>
              <a:gdLst/>
              <a:ahLst/>
              <a:cxnLst/>
              <a:rect l="l" t="t" r="r" b="b"/>
              <a:pathLst>
                <a:path w="4717" h="4146" extrusionOk="0">
                  <a:moveTo>
                    <a:pt x="2338" y="1"/>
                  </a:moveTo>
                  <a:cubicBezTo>
                    <a:pt x="1723" y="1"/>
                    <a:pt x="1123" y="264"/>
                    <a:pt x="715" y="747"/>
                  </a:cubicBezTo>
                  <a:lnTo>
                    <a:pt x="2477" y="1771"/>
                  </a:lnTo>
                  <a:cubicBezTo>
                    <a:pt x="2668" y="1843"/>
                    <a:pt x="2716" y="2057"/>
                    <a:pt x="2597" y="2248"/>
                  </a:cubicBezTo>
                  <a:cubicBezTo>
                    <a:pt x="2534" y="2357"/>
                    <a:pt x="2430" y="2426"/>
                    <a:pt x="2312" y="2426"/>
                  </a:cubicBezTo>
                  <a:cubicBezTo>
                    <a:pt x="2250" y="2426"/>
                    <a:pt x="2185" y="2407"/>
                    <a:pt x="2120" y="2367"/>
                  </a:cubicBezTo>
                  <a:lnTo>
                    <a:pt x="358" y="1343"/>
                  </a:lnTo>
                  <a:lnTo>
                    <a:pt x="358" y="1343"/>
                  </a:lnTo>
                  <a:cubicBezTo>
                    <a:pt x="1" y="2272"/>
                    <a:pt x="358" y="3367"/>
                    <a:pt x="1287" y="3867"/>
                  </a:cubicBezTo>
                  <a:cubicBezTo>
                    <a:pt x="1625" y="4056"/>
                    <a:pt x="1989" y="4146"/>
                    <a:pt x="2345" y="4146"/>
                  </a:cubicBezTo>
                  <a:cubicBezTo>
                    <a:pt x="3069" y="4146"/>
                    <a:pt x="3762" y="3775"/>
                    <a:pt x="4144" y="3105"/>
                  </a:cubicBezTo>
                  <a:cubicBezTo>
                    <a:pt x="4716" y="2129"/>
                    <a:pt x="4359" y="843"/>
                    <a:pt x="3382" y="271"/>
                  </a:cubicBezTo>
                  <a:cubicBezTo>
                    <a:pt x="3052" y="88"/>
                    <a:pt x="2692" y="1"/>
                    <a:pt x="23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6473239" y="1752984"/>
              <a:ext cx="248437" cy="56568"/>
            </a:xfrm>
            <a:custGeom>
              <a:avLst/>
              <a:gdLst/>
              <a:ahLst/>
              <a:cxnLst/>
              <a:rect l="l" t="t" r="r" b="b"/>
              <a:pathLst>
                <a:path w="7431" h="1692" extrusionOk="0">
                  <a:moveTo>
                    <a:pt x="6311" y="1"/>
                  </a:moveTo>
                  <a:lnTo>
                    <a:pt x="6526" y="548"/>
                  </a:lnTo>
                  <a:cubicBezTo>
                    <a:pt x="6597" y="787"/>
                    <a:pt x="6431" y="1025"/>
                    <a:pt x="6192" y="1025"/>
                  </a:cubicBezTo>
                  <a:lnTo>
                    <a:pt x="1239" y="1025"/>
                  </a:lnTo>
                  <a:cubicBezTo>
                    <a:pt x="1001" y="1025"/>
                    <a:pt x="834" y="787"/>
                    <a:pt x="929" y="548"/>
                  </a:cubicBezTo>
                  <a:lnTo>
                    <a:pt x="1120" y="1"/>
                  </a:lnTo>
                  <a:lnTo>
                    <a:pt x="1120" y="1"/>
                  </a:lnTo>
                  <a:cubicBezTo>
                    <a:pt x="858" y="144"/>
                    <a:pt x="572" y="239"/>
                    <a:pt x="263" y="263"/>
                  </a:cubicBezTo>
                  <a:cubicBezTo>
                    <a:pt x="1" y="953"/>
                    <a:pt x="501" y="1692"/>
                    <a:pt x="1239" y="1692"/>
                  </a:cubicBezTo>
                  <a:lnTo>
                    <a:pt x="6192" y="1692"/>
                  </a:lnTo>
                  <a:cubicBezTo>
                    <a:pt x="6907" y="1692"/>
                    <a:pt x="7431" y="977"/>
                    <a:pt x="7169" y="263"/>
                  </a:cubicBezTo>
                  <a:cubicBezTo>
                    <a:pt x="6883" y="215"/>
                    <a:pt x="6573" y="120"/>
                    <a:pt x="6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6647623" y="1600632"/>
              <a:ext cx="156063" cy="139848"/>
            </a:xfrm>
            <a:custGeom>
              <a:avLst/>
              <a:gdLst/>
              <a:ahLst/>
              <a:cxnLst/>
              <a:rect l="l" t="t" r="r" b="b"/>
              <a:pathLst>
                <a:path w="4668" h="4183" extrusionOk="0">
                  <a:moveTo>
                    <a:pt x="2367" y="1"/>
                  </a:moveTo>
                  <a:cubicBezTo>
                    <a:pt x="2013" y="1"/>
                    <a:pt x="1656" y="88"/>
                    <a:pt x="1334" y="271"/>
                  </a:cubicBezTo>
                  <a:cubicBezTo>
                    <a:pt x="310" y="843"/>
                    <a:pt x="0" y="2129"/>
                    <a:pt x="548" y="3129"/>
                  </a:cubicBezTo>
                  <a:cubicBezTo>
                    <a:pt x="932" y="3817"/>
                    <a:pt x="1638" y="4182"/>
                    <a:pt x="2363" y="4182"/>
                  </a:cubicBezTo>
                  <a:cubicBezTo>
                    <a:pt x="2718" y="4182"/>
                    <a:pt x="3077" y="4095"/>
                    <a:pt x="3405" y="3915"/>
                  </a:cubicBezTo>
                  <a:cubicBezTo>
                    <a:pt x="4334" y="3367"/>
                    <a:pt x="4668" y="2295"/>
                    <a:pt x="4334" y="1367"/>
                  </a:cubicBezTo>
                  <a:lnTo>
                    <a:pt x="4334" y="1367"/>
                  </a:lnTo>
                  <a:lnTo>
                    <a:pt x="2572" y="2367"/>
                  </a:lnTo>
                  <a:cubicBezTo>
                    <a:pt x="2520" y="2389"/>
                    <a:pt x="2464" y="2400"/>
                    <a:pt x="2408" y="2400"/>
                  </a:cubicBezTo>
                  <a:cubicBezTo>
                    <a:pt x="2284" y="2400"/>
                    <a:pt x="2161" y="2346"/>
                    <a:pt x="2096" y="2248"/>
                  </a:cubicBezTo>
                  <a:cubicBezTo>
                    <a:pt x="2024" y="2057"/>
                    <a:pt x="2072" y="1843"/>
                    <a:pt x="2215" y="1771"/>
                  </a:cubicBezTo>
                  <a:lnTo>
                    <a:pt x="3977" y="747"/>
                  </a:lnTo>
                  <a:cubicBezTo>
                    <a:pt x="3584" y="264"/>
                    <a:pt x="2981" y="1"/>
                    <a:pt x="2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6526598" y="1508559"/>
              <a:ext cx="140951" cy="137775"/>
            </a:xfrm>
            <a:custGeom>
              <a:avLst/>
              <a:gdLst/>
              <a:ahLst/>
              <a:cxnLst/>
              <a:rect l="l" t="t" r="r" b="b"/>
              <a:pathLst>
                <a:path w="4216" h="4121" extrusionOk="0">
                  <a:moveTo>
                    <a:pt x="1762" y="1"/>
                  </a:moveTo>
                  <a:cubicBezTo>
                    <a:pt x="786" y="167"/>
                    <a:pt x="0" y="1001"/>
                    <a:pt x="0" y="2049"/>
                  </a:cubicBezTo>
                  <a:cubicBezTo>
                    <a:pt x="0" y="3216"/>
                    <a:pt x="929" y="4121"/>
                    <a:pt x="2096" y="4121"/>
                  </a:cubicBezTo>
                  <a:cubicBezTo>
                    <a:pt x="3239" y="4121"/>
                    <a:pt x="4168" y="3216"/>
                    <a:pt x="4168" y="2049"/>
                  </a:cubicBezTo>
                  <a:cubicBezTo>
                    <a:pt x="4215" y="1001"/>
                    <a:pt x="3453" y="167"/>
                    <a:pt x="2477" y="1"/>
                  </a:cubicBezTo>
                  <a:lnTo>
                    <a:pt x="2477" y="2025"/>
                  </a:lnTo>
                  <a:cubicBezTo>
                    <a:pt x="2477" y="2192"/>
                    <a:pt x="2334" y="2382"/>
                    <a:pt x="2120" y="2382"/>
                  </a:cubicBezTo>
                  <a:cubicBezTo>
                    <a:pt x="1929" y="2382"/>
                    <a:pt x="1762" y="2215"/>
                    <a:pt x="1762" y="2025"/>
                  </a:cubicBezTo>
                  <a:lnTo>
                    <a:pt x="17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47"/>
          <p:cNvGrpSpPr/>
          <p:nvPr/>
        </p:nvGrpSpPr>
        <p:grpSpPr>
          <a:xfrm>
            <a:off x="5587111" y="1459212"/>
            <a:ext cx="398114" cy="398114"/>
            <a:chOff x="5587111" y="1459212"/>
            <a:chExt cx="398114" cy="398114"/>
          </a:xfrm>
        </p:grpSpPr>
        <p:sp>
          <p:nvSpPr>
            <p:cNvPr id="983" name="Google Shape;983;p47"/>
            <p:cNvSpPr/>
            <p:nvPr/>
          </p:nvSpPr>
          <p:spPr>
            <a:xfrm>
              <a:off x="5743943" y="1518722"/>
              <a:ext cx="85219" cy="35271"/>
            </a:xfrm>
            <a:custGeom>
              <a:avLst/>
              <a:gdLst/>
              <a:ahLst/>
              <a:cxnLst/>
              <a:rect l="l" t="t" r="r" b="b"/>
              <a:pathLst>
                <a:path w="2549" h="1055" extrusionOk="0">
                  <a:moveTo>
                    <a:pt x="1257" y="0"/>
                  </a:moveTo>
                  <a:cubicBezTo>
                    <a:pt x="822" y="0"/>
                    <a:pt x="394" y="66"/>
                    <a:pt x="1" y="197"/>
                  </a:cubicBezTo>
                  <a:cubicBezTo>
                    <a:pt x="191" y="697"/>
                    <a:pt x="715" y="1054"/>
                    <a:pt x="1263" y="1054"/>
                  </a:cubicBezTo>
                  <a:cubicBezTo>
                    <a:pt x="1834" y="1054"/>
                    <a:pt x="2334" y="697"/>
                    <a:pt x="2549" y="197"/>
                  </a:cubicBezTo>
                  <a:cubicBezTo>
                    <a:pt x="2132" y="66"/>
                    <a:pt x="1691"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5739964" y="1459212"/>
              <a:ext cx="93176" cy="42225"/>
            </a:xfrm>
            <a:custGeom>
              <a:avLst/>
              <a:gdLst/>
              <a:ahLst/>
              <a:cxnLst/>
              <a:rect l="l" t="t" r="r" b="b"/>
              <a:pathLst>
                <a:path w="2787" h="1263" extrusionOk="0">
                  <a:moveTo>
                    <a:pt x="1382" y="0"/>
                  </a:moveTo>
                  <a:cubicBezTo>
                    <a:pt x="667" y="0"/>
                    <a:pt x="48" y="548"/>
                    <a:pt x="1" y="1262"/>
                  </a:cubicBezTo>
                  <a:cubicBezTo>
                    <a:pt x="453" y="1131"/>
                    <a:pt x="929" y="1066"/>
                    <a:pt x="1403" y="1066"/>
                  </a:cubicBezTo>
                  <a:cubicBezTo>
                    <a:pt x="1876" y="1066"/>
                    <a:pt x="2346" y="1131"/>
                    <a:pt x="2787" y="1262"/>
                  </a:cubicBezTo>
                  <a:cubicBezTo>
                    <a:pt x="2692" y="548"/>
                    <a:pt x="209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5626896" y="1504513"/>
              <a:ext cx="80472" cy="76527"/>
            </a:xfrm>
            <a:custGeom>
              <a:avLst/>
              <a:gdLst/>
              <a:ahLst/>
              <a:cxnLst/>
              <a:rect l="l" t="t" r="r" b="b"/>
              <a:pathLst>
                <a:path w="2407" h="2289" extrusionOk="0">
                  <a:moveTo>
                    <a:pt x="1534" y="1"/>
                  </a:moveTo>
                  <a:cubicBezTo>
                    <a:pt x="1176" y="1"/>
                    <a:pt x="817" y="139"/>
                    <a:pt x="549" y="407"/>
                  </a:cubicBezTo>
                  <a:cubicBezTo>
                    <a:pt x="48" y="908"/>
                    <a:pt x="1" y="1741"/>
                    <a:pt x="453" y="2289"/>
                  </a:cubicBezTo>
                  <a:cubicBezTo>
                    <a:pt x="906" y="1455"/>
                    <a:pt x="1596" y="765"/>
                    <a:pt x="2406" y="312"/>
                  </a:cubicBezTo>
                  <a:cubicBezTo>
                    <a:pt x="2153" y="103"/>
                    <a:pt x="1843" y="1"/>
                    <a:pt x="1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5661131" y="1533232"/>
              <a:ext cx="67734" cy="64291"/>
            </a:xfrm>
            <a:custGeom>
              <a:avLst/>
              <a:gdLst/>
              <a:ahLst/>
              <a:cxnLst/>
              <a:rect l="l" t="t" r="r" b="b"/>
              <a:pathLst>
                <a:path w="2026" h="1923" extrusionOk="0">
                  <a:moveTo>
                    <a:pt x="1811" y="1"/>
                  </a:moveTo>
                  <a:lnTo>
                    <a:pt x="1811" y="1"/>
                  </a:lnTo>
                  <a:cubicBezTo>
                    <a:pt x="1049" y="382"/>
                    <a:pt x="382" y="1049"/>
                    <a:pt x="1" y="1811"/>
                  </a:cubicBezTo>
                  <a:cubicBezTo>
                    <a:pt x="174" y="1885"/>
                    <a:pt x="359" y="1922"/>
                    <a:pt x="544" y="1922"/>
                  </a:cubicBezTo>
                  <a:cubicBezTo>
                    <a:pt x="893" y="1922"/>
                    <a:pt x="1245" y="1790"/>
                    <a:pt x="1525" y="1525"/>
                  </a:cubicBezTo>
                  <a:cubicBezTo>
                    <a:pt x="1906" y="1120"/>
                    <a:pt x="2025" y="525"/>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5587111" y="1612066"/>
              <a:ext cx="42225" cy="93176"/>
            </a:xfrm>
            <a:custGeom>
              <a:avLst/>
              <a:gdLst/>
              <a:ahLst/>
              <a:cxnLst/>
              <a:rect l="l" t="t" r="r" b="b"/>
              <a:pathLst>
                <a:path w="1263" h="2787" extrusionOk="0">
                  <a:moveTo>
                    <a:pt x="1262" y="1"/>
                  </a:moveTo>
                  <a:lnTo>
                    <a:pt x="1262" y="1"/>
                  </a:lnTo>
                  <a:cubicBezTo>
                    <a:pt x="548" y="72"/>
                    <a:pt x="0" y="667"/>
                    <a:pt x="0" y="1382"/>
                  </a:cubicBezTo>
                  <a:cubicBezTo>
                    <a:pt x="0" y="2096"/>
                    <a:pt x="548" y="2739"/>
                    <a:pt x="1262" y="2787"/>
                  </a:cubicBezTo>
                  <a:cubicBezTo>
                    <a:pt x="1000" y="1858"/>
                    <a:pt x="1000" y="882"/>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5642843" y="1616044"/>
              <a:ext cx="38247" cy="85219"/>
            </a:xfrm>
            <a:custGeom>
              <a:avLst/>
              <a:gdLst/>
              <a:ahLst/>
              <a:cxnLst/>
              <a:rect l="l" t="t" r="r" b="b"/>
              <a:pathLst>
                <a:path w="1144" h="2549" extrusionOk="0">
                  <a:moveTo>
                    <a:pt x="286" y="1"/>
                  </a:moveTo>
                  <a:cubicBezTo>
                    <a:pt x="0" y="834"/>
                    <a:pt x="0" y="1715"/>
                    <a:pt x="286" y="2549"/>
                  </a:cubicBezTo>
                  <a:cubicBezTo>
                    <a:pt x="786" y="2334"/>
                    <a:pt x="1143" y="1834"/>
                    <a:pt x="1143" y="1263"/>
                  </a:cubicBezTo>
                  <a:cubicBezTo>
                    <a:pt x="1143" y="715"/>
                    <a:pt x="786" y="19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5626896" y="1737070"/>
              <a:ext cx="80472" cy="76226"/>
            </a:xfrm>
            <a:custGeom>
              <a:avLst/>
              <a:gdLst/>
              <a:ahLst/>
              <a:cxnLst/>
              <a:rect l="l" t="t" r="r" b="b"/>
              <a:pathLst>
                <a:path w="2407" h="2280" extrusionOk="0">
                  <a:moveTo>
                    <a:pt x="453" y="0"/>
                  </a:moveTo>
                  <a:lnTo>
                    <a:pt x="453" y="0"/>
                  </a:lnTo>
                  <a:cubicBezTo>
                    <a:pt x="1" y="572"/>
                    <a:pt x="25" y="1382"/>
                    <a:pt x="549" y="1882"/>
                  </a:cubicBezTo>
                  <a:cubicBezTo>
                    <a:pt x="815" y="2148"/>
                    <a:pt x="1175" y="2279"/>
                    <a:pt x="1533" y="2279"/>
                  </a:cubicBezTo>
                  <a:cubicBezTo>
                    <a:pt x="1848" y="2279"/>
                    <a:pt x="2161" y="2178"/>
                    <a:pt x="2406" y="1977"/>
                  </a:cubicBezTo>
                  <a:cubicBezTo>
                    <a:pt x="1596" y="1525"/>
                    <a:pt x="906" y="834"/>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5661131" y="1719986"/>
              <a:ext cx="67734" cy="64090"/>
            </a:xfrm>
            <a:custGeom>
              <a:avLst/>
              <a:gdLst/>
              <a:ahLst/>
              <a:cxnLst/>
              <a:rect l="l" t="t" r="r" b="b"/>
              <a:pathLst>
                <a:path w="2026" h="1917" extrusionOk="0">
                  <a:moveTo>
                    <a:pt x="523" y="1"/>
                  </a:moveTo>
                  <a:cubicBezTo>
                    <a:pt x="345" y="1"/>
                    <a:pt x="168" y="35"/>
                    <a:pt x="1" y="107"/>
                  </a:cubicBezTo>
                  <a:cubicBezTo>
                    <a:pt x="382" y="869"/>
                    <a:pt x="1049" y="1535"/>
                    <a:pt x="1811" y="1916"/>
                  </a:cubicBezTo>
                  <a:cubicBezTo>
                    <a:pt x="2025" y="1416"/>
                    <a:pt x="1906" y="821"/>
                    <a:pt x="1525" y="392"/>
                  </a:cubicBezTo>
                  <a:cubicBezTo>
                    <a:pt x="1239" y="138"/>
                    <a:pt x="879"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5738360" y="1815904"/>
              <a:ext cx="93979" cy="41423"/>
            </a:xfrm>
            <a:custGeom>
              <a:avLst/>
              <a:gdLst/>
              <a:ahLst/>
              <a:cxnLst/>
              <a:rect l="l" t="t" r="r" b="b"/>
              <a:pathLst>
                <a:path w="2811" h="1239" extrusionOk="0">
                  <a:moveTo>
                    <a:pt x="1" y="0"/>
                  </a:moveTo>
                  <a:lnTo>
                    <a:pt x="1" y="0"/>
                  </a:lnTo>
                  <a:cubicBezTo>
                    <a:pt x="96" y="714"/>
                    <a:pt x="691" y="1238"/>
                    <a:pt x="1406" y="1238"/>
                  </a:cubicBezTo>
                  <a:cubicBezTo>
                    <a:pt x="2120" y="1238"/>
                    <a:pt x="2740" y="714"/>
                    <a:pt x="2811" y="0"/>
                  </a:cubicBezTo>
                  <a:lnTo>
                    <a:pt x="2811" y="0"/>
                  </a:lnTo>
                  <a:cubicBezTo>
                    <a:pt x="2347" y="131"/>
                    <a:pt x="1876" y="197"/>
                    <a:pt x="1406" y="197"/>
                  </a:cubicBezTo>
                  <a:cubicBezTo>
                    <a:pt x="936" y="197"/>
                    <a:pt x="465" y="1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7"/>
            <p:cNvSpPr/>
            <p:nvPr/>
          </p:nvSpPr>
          <p:spPr>
            <a:xfrm>
              <a:off x="5742338" y="1764150"/>
              <a:ext cx="86022" cy="35238"/>
            </a:xfrm>
            <a:custGeom>
              <a:avLst/>
              <a:gdLst/>
              <a:ahLst/>
              <a:cxnLst/>
              <a:rect l="l" t="t" r="r" b="b"/>
              <a:pathLst>
                <a:path w="2573" h="1054" extrusionOk="0">
                  <a:moveTo>
                    <a:pt x="1287" y="0"/>
                  </a:moveTo>
                  <a:cubicBezTo>
                    <a:pt x="715" y="0"/>
                    <a:pt x="215" y="357"/>
                    <a:pt x="1" y="857"/>
                  </a:cubicBezTo>
                  <a:cubicBezTo>
                    <a:pt x="418" y="988"/>
                    <a:pt x="858" y="1054"/>
                    <a:pt x="1296" y="1054"/>
                  </a:cubicBezTo>
                  <a:cubicBezTo>
                    <a:pt x="1733" y="1054"/>
                    <a:pt x="2168" y="988"/>
                    <a:pt x="2573" y="857"/>
                  </a:cubicBezTo>
                  <a:cubicBezTo>
                    <a:pt x="2359" y="357"/>
                    <a:pt x="1858"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7"/>
            <p:cNvSpPr/>
            <p:nvPr/>
          </p:nvSpPr>
          <p:spPr>
            <a:xfrm>
              <a:off x="5843471" y="1719819"/>
              <a:ext cx="67701" cy="64257"/>
            </a:xfrm>
            <a:custGeom>
              <a:avLst/>
              <a:gdLst/>
              <a:ahLst/>
              <a:cxnLst/>
              <a:rect l="l" t="t" r="r" b="b"/>
              <a:pathLst>
                <a:path w="2025" h="1922" extrusionOk="0">
                  <a:moveTo>
                    <a:pt x="1466" y="0"/>
                  </a:moveTo>
                  <a:cubicBezTo>
                    <a:pt x="1111" y="0"/>
                    <a:pt x="765" y="133"/>
                    <a:pt x="500" y="397"/>
                  </a:cubicBezTo>
                  <a:cubicBezTo>
                    <a:pt x="119" y="826"/>
                    <a:pt x="0" y="1421"/>
                    <a:pt x="191" y="1921"/>
                  </a:cubicBezTo>
                  <a:cubicBezTo>
                    <a:pt x="977" y="1493"/>
                    <a:pt x="1620" y="874"/>
                    <a:pt x="2025" y="112"/>
                  </a:cubicBezTo>
                  <a:cubicBezTo>
                    <a:pt x="1843" y="37"/>
                    <a:pt x="1653"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7"/>
            <p:cNvSpPr/>
            <p:nvPr/>
          </p:nvSpPr>
          <p:spPr>
            <a:xfrm>
              <a:off x="5864166" y="1737070"/>
              <a:ext cx="80439" cy="76226"/>
            </a:xfrm>
            <a:custGeom>
              <a:avLst/>
              <a:gdLst/>
              <a:ahLst/>
              <a:cxnLst/>
              <a:rect l="l" t="t" r="r" b="b"/>
              <a:pathLst>
                <a:path w="2406" h="2280" extrusionOk="0">
                  <a:moveTo>
                    <a:pt x="1953" y="0"/>
                  </a:moveTo>
                  <a:lnTo>
                    <a:pt x="1953" y="0"/>
                  </a:lnTo>
                  <a:cubicBezTo>
                    <a:pt x="1525" y="834"/>
                    <a:pt x="834" y="1525"/>
                    <a:pt x="1" y="1977"/>
                  </a:cubicBezTo>
                  <a:cubicBezTo>
                    <a:pt x="268" y="2178"/>
                    <a:pt x="582" y="2279"/>
                    <a:pt x="892" y="2279"/>
                  </a:cubicBezTo>
                  <a:cubicBezTo>
                    <a:pt x="1245" y="2279"/>
                    <a:pt x="1592" y="2148"/>
                    <a:pt x="1858" y="1882"/>
                  </a:cubicBezTo>
                  <a:cubicBezTo>
                    <a:pt x="2382" y="1334"/>
                    <a:pt x="2406" y="548"/>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891246" y="1616044"/>
              <a:ext cx="37444" cy="85219"/>
            </a:xfrm>
            <a:custGeom>
              <a:avLst/>
              <a:gdLst/>
              <a:ahLst/>
              <a:cxnLst/>
              <a:rect l="l" t="t" r="r" b="b"/>
              <a:pathLst>
                <a:path w="1120" h="2549" extrusionOk="0">
                  <a:moveTo>
                    <a:pt x="858" y="1"/>
                  </a:moveTo>
                  <a:cubicBezTo>
                    <a:pt x="357" y="191"/>
                    <a:pt x="0" y="691"/>
                    <a:pt x="0" y="1263"/>
                  </a:cubicBezTo>
                  <a:cubicBezTo>
                    <a:pt x="0" y="1834"/>
                    <a:pt x="357" y="2334"/>
                    <a:pt x="858" y="2549"/>
                  </a:cubicBezTo>
                  <a:cubicBezTo>
                    <a:pt x="1120" y="1715"/>
                    <a:pt x="1120" y="834"/>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5943802" y="1612066"/>
              <a:ext cx="41423" cy="93176"/>
            </a:xfrm>
            <a:custGeom>
              <a:avLst/>
              <a:gdLst/>
              <a:ahLst/>
              <a:cxnLst/>
              <a:rect l="l" t="t" r="r" b="b"/>
              <a:pathLst>
                <a:path w="1239" h="2787" extrusionOk="0">
                  <a:moveTo>
                    <a:pt x="0" y="1"/>
                  </a:moveTo>
                  <a:cubicBezTo>
                    <a:pt x="262" y="906"/>
                    <a:pt x="262" y="1906"/>
                    <a:pt x="0" y="2787"/>
                  </a:cubicBezTo>
                  <a:cubicBezTo>
                    <a:pt x="714" y="2692"/>
                    <a:pt x="1238" y="2096"/>
                    <a:pt x="1238" y="1382"/>
                  </a:cubicBezTo>
                  <a:cubicBezTo>
                    <a:pt x="1238" y="667"/>
                    <a:pt x="667" y="7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7"/>
            <p:cNvSpPr/>
            <p:nvPr/>
          </p:nvSpPr>
          <p:spPr>
            <a:xfrm>
              <a:off x="5843471" y="1534034"/>
              <a:ext cx="67701" cy="64090"/>
            </a:xfrm>
            <a:custGeom>
              <a:avLst/>
              <a:gdLst/>
              <a:ahLst/>
              <a:cxnLst/>
              <a:rect l="l" t="t" r="r" b="b"/>
              <a:pathLst>
                <a:path w="2025" h="1917" extrusionOk="0">
                  <a:moveTo>
                    <a:pt x="191" y="1"/>
                  </a:moveTo>
                  <a:lnTo>
                    <a:pt x="191" y="1"/>
                  </a:lnTo>
                  <a:cubicBezTo>
                    <a:pt x="0" y="501"/>
                    <a:pt x="72" y="1096"/>
                    <a:pt x="500" y="1525"/>
                  </a:cubicBezTo>
                  <a:cubicBezTo>
                    <a:pt x="770" y="1779"/>
                    <a:pt x="1125" y="1916"/>
                    <a:pt x="1487" y="1916"/>
                  </a:cubicBezTo>
                  <a:cubicBezTo>
                    <a:pt x="1667" y="1916"/>
                    <a:pt x="1850" y="1882"/>
                    <a:pt x="2025" y="1811"/>
                  </a:cubicBezTo>
                  <a:cubicBezTo>
                    <a:pt x="1620" y="1049"/>
                    <a:pt x="977" y="382"/>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7"/>
            <p:cNvSpPr/>
            <p:nvPr/>
          </p:nvSpPr>
          <p:spPr>
            <a:xfrm>
              <a:off x="5864166" y="1504848"/>
              <a:ext cx="80439" cy="76193"/>
            </a:xfrm>
            <a:custGeom>
              <a:avLst/>
              <a:gdLst/>
              <a:ahLst/>
              <a:cxnLst/>
              <a:rect l="l" t="t" r="r" b="b"/>
              <a:pathLst>
                <a:path w="2406" h="2279" extrusionOk="0">
                  <a:moveTo>
                    <a:pt x="874" y="0"/>
                  </a:moveTo>
                  <a:cubicBezTo>
                    <a:pt x="559" y="0"/>
                    <a:pt x="246" y="102"/>
                    <a:pt x="1" y="302"/>
                  </a:cubicBezTo>
                  <a:cubicBezTo>
                    <a:pt x="834" y="755"/>
                    <a:pt x="1525" y="1445"/>
                    <a:pt x="1953" y="2279"/>
                  </a:cubicBezTo>
                  <a:cubicBezTo>
                    <a:pt x="2406" y="1707"/>
                    <a:pt x="2382" y="898"/>
                    <a:pt x="1858" y="397"/>
                  </a:cubicBezTo>
                  <a:cubicBezTo>
                    <a:pt x="1592" y="131"/>
                    <a:pt x="1232"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7"/>
          <p:cNvGrpSpPr/>
          <p:nvPr/>
        </p:nvGrpSpPr>
        <p:grpSpPr>
          <a:xfrm>
            <a:off x="4775002" y="1471148"/>
            <a:ext cx="398114" cy="374243"/>
            <a:chOff x="4775002" y="1471148"/>
            <a:chExt cx="398114" cy="374243"/>
          </a:xfrm>
        </p:grpSpPr>
        <p:sp>
          <p:nvSpPr>
            <p:cNvPr id="1000" name="Google Shape;1000;p47"/>
            <p:cNvSpPr/>
            <p:nvPr/>
          </p:nvSpPr>
          <p:spPr>
            <a:xfrm>
              <a:off x="4775002" y="1471148"/>
              <a:ext cx="398114" cy="140951"/>
            </a:xfrm>
            <a:custGeom>
              <a:avLst/>
              <a:gdLst/>
              <a:ahLst/>
              <a:cxnLst/>
              <a:rect l="l" t="t" r="r" b="b"/>
              <a:pathLst>
                <a:path w="11908" h="4216" extrusionOk="0">
                  <a:moveTo>
                    <a:pt x="5263" y="1429"/>
                  </a:moveTo>
                  <a:cubicBezTo>
                    <a:pt x="5454" y="1429"/>
                    <a:pt x="5644" y="1596"/>
                    <a:pt x="5644" y="1786"/>
                  </a:cubicBezTo>
                  <a:cubicBezTo>
                    <a:pt x="5644" y="2001"/>
                    <a:pt x="5478" y="2144"/>
                    <a:pt x="5263" y="2144"/>
                  </a:cubicBezTo>
                  <a:lnTo>
                    <a:pt x="4573" y="2144"/>
                  </a:lnTo>
                  <a:cubicBezTo>
                    <a:pt x="4382" y="2144"/>
                    <a:pt x="4192" y="2001"/>
                    <a:pt x="4192" y="1786"/>
                  </a:cubicBezTo>
                  <a:cubicBezTo>
                    <a:pt x="4192" y="1596"/>
                    <a:pt x="4382" y="1429"/>
                    <a:pt x="4573" y="1429"/>
                  </a:cubicBezTo>
                  <a:close/>
                  <a:moveTo>
                    <a:pt x="7383" y="1429"/>
                  </a:moveTo>
                  <a:cubicBezTo>
                    <a:pt x="7573" y="1429"/>
                    <a:pt x="7740" y="1596"/>
                    <a:pt x="7740" y="1786"/>
                  </a:cubicBezTo>
                  <a:cubicBezTo>
                    <a:pt x="7740" y="2001"/>
                    <a:pt x="7597" y="2144"/>
                    <a:pt x="7383" y="2144"/>
                  </a:cubicBezTo>
                  <a:lnTo>
                    <a:pt x="6668" y="2144"/>
                  </a:lnTo>
                  <a:cubicBezTo>
                    <a:pt x="6502" y="2144"/>
                    <a:pt x="6311" y="2001"/>
                    <a:pt x="6311" y="1786"/>
                  </a:cubicBezTo>
                  <a:cubicBezTo>
                    <a:pt x="6311" y="1596"/>
                    <a:pt x="6454" y="1429"/>
                    <a:pt x="6668" y="1429"/>
                  </a:cubicBezTo>
                  <a:close/>
                  <a:moveTo>
                    <a:pt x="2477" y="1429"/>
                  </a:moveTo>
                  <a:cubicBezTo>
                    <a:pt x="3049" y="1429"/>
                    <a:pt x="3525" y="1906"/>
                    <a:pt x="3525" y="2477"/>
                  </a:cubicBezTo>
                  <a:cubicBezTo>
                    <a:pt x="3525" y="3049"/>
                    <a:pt x="3049" y="3525"/>
                    <a:pt x="2477" y="3525"/>
                  </a:cubicBezTo>
                  <a:cubicBezTo>
                    <a:pt x="1906" y="3525"/>
                    <a:pt x="1429" y="3049"/>
                    <a:pt x="1429" y="2477"/>
                  </a:cubicBezTo>
                  <a:cubicBezTo>
                    <a:pt x="1405" y="1882"/>
                    <a:pt x="1882" y="1429"/>
                    <a:pt x="2477" y="1429"/>
                  </a:cubicBezTo>
                  <a:close/>
                  <a:moveTo>
                    <a:pt x="5263" y="2811"/>
                  </a:moveTo>
                  <a:cubicBezTo>
                    <a:pt x="5454" y="2811"/>
                    <a:pt x="5644" y="2953"/>
                    <a:pt x="5644" y="3168"/>
                  </a:cubicBezTo>
                  <a:cubicBezTo>
                    <a:pt x="5644" y="3358"/>
                    <a:pt x="5478" y="3525"/>
                    <a:pt x="5263" y="3525"/>
                  </a:cubicBezTo>
                  <a:lnTo>
                    <a:pt x="4573" y="3525"/>
                  </a:lnTo>
                  <a:cubicBezTo>
                    <a:pt x="4382" y="3525"/>
                    <a:pt x="4192" y="3358"/>
                    <a:pt x="4192" y="3168"/>
                  </a:cubicBezTo>
                  <a:cubicBezTo>
                    <a:pt x="4192" y="2953"/>
                    <a:pt x="4382" y="2811"/>
                    <a:pt x="4573" y="2811"/>
                  </a:cubicBezTo>
                  <a:close/>
                  <a:moveTo>
                    <a:pt x="7383" y="2811"/>
                  </a:moveTo>
                  <a:cubicBezTo>
                    <a:pt x="7573" y="2811"/>
                    <a:pt x="7740" y="2953"/>
                    <a:pt x="7740" y="3168"/>
                  </a:cubicBezTo>
                  <a:cubicBezTo>
                    <a:pt x="7740" y="3358"/>
                    <a:pt x="7597" y="3525"/>
                    <a:pt x="7383" y="3525"/>
                  </a:cubicBezTo>
                  <a:lnTo>
                    <a:pt x="6668" y="3525"/>
                  </a:lnTo>
                  <a:cubicBezTo>
                    <a:pt x="6502" y="3525"/>
                    <a:pt x="6311" y="3358"/>
                    <a:pt x="6311" y="3168"/>
                  </a:cubicBezTo>
                  <a:cubicBezTo>
                    <a:pt x="6311" y="2953"/>
                    <a:pt x="6454" y="2811"/>
                    <a:pt x="6668" y="2811"/>
                  </a:cubicBezTo>
                  <a:close/>
                  <a:moveTo>
                    <a:pt x="9479" y="1429"/>
                  </a:moveTo>
                  <a:cubicBezTo>
                    <a:pt x="10026" y="1429"/>
                    <a:pt x="10526" y="1906"/>
                    <a:pt x="10526" y="2477"/>
                  </a:cubicBezTo>
                  <a:cubicBezTo>
                    <a:pt x="10526" y="3049"/>
                    <a:pt x="10026" y="3525"/>
                    <a:pt x="9479" y="3525"/>
                  </a:cubicBezTo>
                  <a:cubicBezTo>
                    <a:pt x="8907" y="3525"/>
                    <a:pt x="8431" y="3049"/>
                    <a:pt x="8431" y="2477"/>
                  </a:cubicBezTo>
                  <a:cubicBezTo>
                    <a:pt x="8431" y="1882"/>
                    <a:pt x="8907" y="1429"/>
                    <a:pt x="9479" y="1429"/>
                  </a:cubicBezTo>
                  <a:close/>
                  <a:moveTo>
                    <a:pt x="1286" y="0"/>
                  </a:moveTo>
                  <a:cubicBezTo>
                    <a:pt x="572" y="0"/>
                    <a:pt x="0" y="572"/>
                    <a:pt x="0" y="1286"/>
                  </a:cubicBezTo>
                  <a:lnTo>
                    <a:pt x="0" y="4216"/>
                  </a:lnTo>
                  <a:lnTo>
                    <a:pt x="11908" y="4216"/>
                  </a:lnTo>
                  <a:lnTo>
                    <a:pt x="11908" y="1286"/>
                  </a:lnTo>
                  <a:cubicBezTo>
                    <a:pt x="11908" y="572"/>
                    <a:pt x="11360" y="0"/>
                    <a:pt x="10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7"/>
            <p:cNvSpPr/>
            <p:nvPr/>
          </p:nvSpPr>
          <p:spPr>
            <a:xfrm>
              <a:off x="4845846" y="1541222"/>
              <a:ext cx="23938" cy="23904"/>
            </a:xfrm>
            <a:custGeom>
              <a:avLst/>
              <a:gdLst/>
              <a:ahLst/>
              <a:cxnLst/>
              <a:rect l="l" t="t" r="r" b="b"/>
              <a:pathLst>
                <a:path w="716" h="715" extrusionOk="0">
                  <a:moveTo>
                    <a:pt x="358" y="0"/>
                  </a:moveTo>
                  <a:cubicBezTo>
                    <a:pt x="144" y="0"/>
                    <a:pt x="1" y="143"/>
                    <a:pt x="1" y="357"/>
                  </a:cubicBezTo>
                  <a:cubicBezTo>
                    <a:pt x="1" y="572"/>
                    <a:pt x="144" y="715"/>
                    <a:pt x="358" y="715"/>
                  </a:cubicBezTo>
                  <a:cubicBezTo>
                    <a:pt x="572" y="715"/>
                    <a:pt x="715" y="572"/>
                    <a:pt x="715" y="357"/>
                  </a:cubicBezTo>
                  <a:cubicBezTo>
                    <a:pt x="715" y="143"/>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7"/>
            <p:cNvSpPr/>
            <p:nvPr/>
          </p:nvSpPr>
          <p:spPr>
            <a:xfrm>
              <a:off x="5079940" y="1541222"/>
              <a:ext cx="23904" cy="23904"/>
            </a:xfrm>
            <a:custGeom>
              <a:avLst/>
              <a:gdLst/>
              <a:ahLst/>
              <a:cxnLst/>
              <a:rect l="l" t="t" r="r" b="b"/>
              <a:pathLst>
                <a:path w="715" h="715" extrusionOk="0">
                  <a:moveTo>
                    <a:pt x="358" y="0"/>
                  </a:moveTo>
                  <a:cubicBezTo>
                    <a:pt x="143" y="0"/>
                    <a:pt x="0" y="143"/>
                    <a:pt x="0" y="357"/>
                  </a:cubicBezTo>
                  <a:cubicBezTo>
                    <a:pt x="0" y="572"/>
                    <a:pt x="143" y="715"/>
                    <a:pt x="358" y="715"/>
                  </a:cubicBezTo>
                  <a:cubicBezTo>
                    <a:pt x="572" y="715"/>
                    <a:pt x="715" y="572"/>
                    <a:pt x="715" y="357"/>
                  </a:cubicBezTo>
                  <a:cubicBezTo>
                    <a:pt x="715" y="143"/>
                    <a:pt x="572" y="0"/>
                    <a:pt x="3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7"/>
            <p:cNvSpPr/>
            <p:nvPr/>
          </p:nvSpPr>
          <p:spPr>
            <a:xfrm>
              <a:off x="4775002" y="1635937"/>
              <a:ext cx="398114" cy="209455"/>
            </a:xfrm>
            <a:custGeom>
              <a:avLst/>
              <a:gdLst/>
              <a:ahLst/>
              <a:cxnLst/>
              <a:rect l="l" t="t" r="r" b="b"/>
              <a:pathLst>
                <a:path w="11908" h="6265" extrusionOk="0">
                  <a:moveTo>
                    <a:pt x="3168" y="644"/>
                  </a:moveTo>
                  <a:cubicBezTo>
                    <a:pt x="3334" y="644"/>
                    <a:pt x="3525" y="787"/>
                    <a:pt x="3525" y="1001"/>
                  </a:cubicBezTo>
                  <a:lnTo>
                    <a:pt x="3525" y="1358"/>
                  </a:lnTo>
                  <a:lnTo>
                    <a:pt x="3882" y="1358"/>
                  </a:lnTo>
                  <a:cubicBezTo>
                    <a:pt x="4049" y="1358"/>
                    <a:pt x="4239" y="1501"/>
                    <a:pt x="4239" y="1716"/>
                  </a:cubicBezTo>
                  <a:cubicBezTo>
                    <a:pt x="4239" y="1930"/>
                    <a:pt x="4049" y="2073"/>
                    <a:pt x="3882" y="2073"/>
                  </a:cubicBezTo>
                  <a:lnTo>
                    <a:pt x="3525" y="2073"/>
                  </a:lnTo>
                  <a:lnTo>
                    <a:pt x="3525" y="4502"/>
                  </a:lnTo>
                  <a:cubicBezTo>
                    <a:pt x="3525" y="4692"/>
                    <a:pt x="3382" y="4859"/>
                    <a:pt x="3168" y="4859"/>
                  </a:cubicBezTo>
                  <a:cubicBezTo>
                    <a:pt x="2977" y="4859"/>
                    <a:pt x="2810" y="4716"/>
                    <a:pt x="2810" y="4502"/>
                  </a:cubicBezTo>
                  <a:lnTo>
                    <a:pt x="2810" y="2073"/>
                  </a:lnTo>
                  <a:lnTo>
                    <a:pt x="2453" y="2073"/>
                  </a:lnTo>
                  <a:cubicBezTo>
                    <a:pt x="2263" y="2073"/>
                    <a:pt x="2096" y="1930"/>
                    <a:pt x="2096" y="1716"/>
                  </a:cubicBezTo>
                  <a:cubicBezTo>
                    <a:pt x="2096" y="1501"/>
                    <a:pt x="2239" y="1358"/>
                    <a:pt x="2453" y="1358"/>
                  </a:cubicBezTo>
                  <a:lnTo>
                    <a:pt x="2810" y="1358"/>
                  </a:lnTo>
                  <a:lnTo>
                    <a:pt x="2810" y="1001"/>
                  </a:lnTo>
                  <a:cubicBezTo>
                    <a:pt x="2810" y="834"/>
                    <a:pt x="2953" y="644"/>
                    <a:pt x="3168" y="644"/>
                  </a:cubicBezTo>
                  <a:close/>
                  <a:moveTo>
                    <a:pt x="5954" y="668"/>
                  </a:moveTo>
                  <a:cubicBezTo>
                    <a:pt x="6168" y="668"/>
                    <a:pt x="6311" y="834"/>
                    <a:pt x="6311" y="1025"/>
                  </a:cubicBezTo>
                  <a:lnTo>
                    <a:pt x="6311" y="3406"/>
                  </a:lnTo>
                  <a:lnTo>
                    <a:pt x="6668" y="3406"/>
                  </a:lnTo>
                  <a:cubicBezTo>
                    <a:pt x="6859" y="3406"/>
                    <a:pt x="7026" y="3573"/>
                    <a:pt x="7026" y="3764"/>
                  </a:cubicBezTo>
                  <a:cubicBezTo>
                    <a:pt x="7026" y="3978"/>
                    <a:pt x="6859" y="4121"/>
                    <a:pt x="6668" y="4121"/>
                  </a:cubicBezTo>
                  <a:lnTo>
                    <a:pt x="6311" y="4121"/>
                  </a:lnTo>
                  <a:lnTo>
                    <a:pt x="6311" y="4526"/>
                  </a:lnTo>
                  <a:cubicBezTo>
                    <a:pt x="6311" y="4692"/>
                    <a:pt x="6168" y="4883"/>
                    <a:pt x="5954" y="4883"/>
                  </a:cubicBezTo>
                  <a:cubicBezTo>
                    <a:pt x="5740" y="4883"/>
                    <a:pt x="5597" y="4716"/>
                    <a:pt x="5597" y="4526"/>
                  </a:cubicBezTo>
                  <a:lnTo>
                    <a:pt x="5597" y="4121"/>
                  </a:lnTo>
                  <a:lnTo>
                    <a:pt x="5240" y="4121"/>
                  </a:lnTo>
                  <a:cubicBezTo>
                    <a:pt x="5073" y="4121"/>
                    <a:pt x="4882" y="3978"/>
                    <a:pt x="4882" y="3764"/>
                  </a:cubicBezTo>
                  <a:cubicBezTo>
                    <a:pt x="4882" y="3573"/>
                    <a:pt x="5025" y="3406"/>
                    <a:pt x="5240" y="3406"/>
                  </a:cubicBezTo>
                  <a:lnTo>
                    <a:pt x="5597" y="3406"/>
                  </a:lnTo>
                  <a:lnTo>
                    <a:pt x="5597" y="1025"/>
                  </a:lnTo>
                  <a:cubicBezTo>
                    <a:pt x="5597" y="858"/>
                    <a:pt x="5740" y="668"/>
                    <a:pt x="5954" y="668"/>
                  </a:cubicBezTo>
                  <a:close/>
                  <a:moveTo>
                    <a:pt x="8764" y="668"/>
                  </a:moveTo>
                  <a:cubicBezTo>
                    <a:pt x="8955" y="668"/>
                    <a:pt x="9121" y="834"/>
                    <a:pt x="9121" y="1025"/>
                  </a:cubicBezTo>
                  <a:lnTo>
                    <a:pt x="9121" y="2073"/>
                  </a:lnTo>
                  <a:lnTo>
                    <a:pt x="9479" y="2073"/>
                  </a:lnTo>
                  <a:cubicBezTo>
                    <a:pt x="9645" y="2073"/>
                    <a:pt x="9836" y="2216"/>
                    <a:pt x="9836" y="2430"/>
                  </a:cubicBezTo>
                  <a:cubicBezTo>
                    <a:pt x="9836" y="2644"/>
                    <a:pt x="9645" y="2787"/>
                    <a:pt x="9479" y="2787"/>
                  </a:cubicBezTo>
                  <a:lnTo>
                    <a:pt x="9121" y="2787"/>
                  </a:lnTo>
                  <a:lnTo>
                    <a:pt x="9121" y="4550"/>
                  </a:lnTo>
                  <a:cubicBezTo>
                    <a:pt x="9121" y="4716"/>
                    <a:pt x="8955" y="4907"/>
                    <a:pt x="8764" y="4907"/>
                  </a:cubicBezTo>
                  <a:cubicBezTo>
                    <a:pt x="8550" y="4907"/>
                    <a:pt x="8407" y="4764"/>
                    <a:pt x="8407" y="4550"/>
                  </a:cubicBezTo>
                  <a:lnTo>
                    <a:pt x="8407" y="2787"/>
                  </a:lnTo>
                  <a:lnTo>
                    <a:pt x="8050" y="2787"/>
                  </a:lnTo>
                  <a:cubicBezTo>
                    <a:pt x="7859" y="2787"/>
                    <a:pt x="7692" y="2644"/>
                    <a:pt x="7692" y="2430"/>
                  </a:cubicBezTo>
                  <a:cubicBezTo>
                    <a:pt x="7692" y="2216"/>
                    <a:pt x="7835" y="2073"/>
                    <a:pt x="8050" y="2073"/>
                  </a:cubicBezTo>
                  <a:lnTo>
                    <a:pt x="8407" y="2073"/>
                  </a:lnTo>
                  <a:lnTo>
                    <a:pt x="8407" y="1025"/>
                  </a:lnTo>
                  <a:cubicBezTo>
                    <a:pt x="8407" y="858"/>
                    <a:pt x="8550" y="668"/>
                    <a:pt x="8764" y="668"/>
                  </a:cubicBezTo>
                  <a:close/>
                  <a:moveTo>
                    <a:pt x="0" y="1"/>
                  </a:moveTo>
                  <a:lnTo>
                    <a:pt x="0" y="5002"/>
                  </a:lnTo>
                  <a:cubicBezTo>
                    <a:pt x="0" y="5716"/>
                    <a:pt x="572" y="6264"/>
                    <a:pt x="1286" y="6264"/>
                  </a:cubicBezTo>
                  <a:lnTo>
                    <a:pt x="10645" y="6264"/>
                  </a:lnTo>
                  <a:cubicBezTo>
                    <a:pt x="11360" y="6264"/>
                    <a:pt x="11908" y="5716"/>
                    <a:pt x="11908" y="5002"/>
                  </a:cubicBezTo>
                  <a:lnTo>
                    <a:pt x="119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47"/>
          <p:cNvGrpSpPr/>
          <p:nvPr/>
        </p:nvGrpSpPr>
        <p:grpSpPr>
          <a:xfrm>
            <a:off x="3960520" y="1460784"/>
            <a:ext cx="406071" cy="398148"/>
            <a:chOff x="3960520" y="1460784"/>
            <a:chExt cx="406071" cy="398148"/>
          </a:xfrm>
        </p:grpSpPr>
        <p:sp>
          <p:nvSpPr>
            <p:cNvPr id="1005" name="Google Shape;1005;p47"/>
            <p:cNvSpPr/>
            <p:nvPr/>
          </p:nvSpPr>
          <p:spPr>
            <a:xfrm>
              <a:off x="3960520" y="1460784"/>
              <a:ext cx="73284" cy="69306"/>
            </a:xfrm>
            <a:custGeom>
              <a:avLst/>
              <a:gdLst/>
              <a:ahLst/>
              <a:cxnLst/>
              <a:rect l="l" t="t" r="r" b="b"/>
              <a:pathLst>
                <a:path w="2192" h="2073" extrusionOk="0">
                  <a:moveTo>
                    <a:pt x="1834" y="1"/>
                  </a:moveTo>
                  <a:cubicBezTo>
                    <a:pt x="1739" y="1"/>
                    <a:pt x="1667" y="25"/>
                    <a:pt x="1596" y="72"/>
                  </a:cubicBezTo>
                  <a:lnTo>
                    <a:pt x="191" y="1477"/>
                  </a:lnTo>
                  <a:cubicBezTo>
                    <a:pt x="0" y="1692"/>
                    <a:pt x="143" y="2073"/>
                    <a:pt x="429" y="2073"/>
                  </a:cubicBezTo>
                  <a:lnTo>
                    <a:pt x="2191" y="2073"/>
                  </a:lnTo>
                  <a:lnTo>
                    <a:pt x="2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7"/>
            <p:cNvSpPr/>
            <p:nvPr/>
          </p:nvSpPr>
          <p:spPr>
            <a:xfrm>
              <a:off x="4057641" y="1461586"/>
              <a:ext cx="308950" cy="397345"/>
            </a:xfrm>
            <a:custGeom>
              <a:avLst/>
              <a:gdLst/>
              <a:ahLst/>
              <a:cxnLst/>
              <a:rect l="l" t="t" r="r" b="b"/>
              <a:pathLst>
                <a:path w="9241" h="11885" extrusionOk="0">
                  <a:moveTo>
                    <a:pt x="1" y="1"/>
                  </a:moveTo>
                  <a:lnTo>
                    <a:pt x="1" y="2072"/>
                  </a:lnTo>
                  <a:lnTo>
                    <a:pt x="834" y="2072"/>
                  </a:lnTo>
                  <a:cubicBezTo>
                    <a:pt x="1167" y="2072"/>
                    <a:pt x="1406" y="2358"/>
                    <a:pt x="1429" y="2644"/>
                  </a:cubicBezTo>
                  <a:lnTo>
                    <a:pt x="1429" y="2763"/>
                  </a:lnTo>
                  <a:lnTo>
                    <a:pt x="1096" y="2763"/>
                  </a:lnTo>
                  <a:cubicBezTo>
                    <a:pt x="929" y="2763"/>
                    <a:pt x="739" y="2906"/>
                    <a:pt x="739" y="3120"/>
                  </a:cubicBezTo>
                  <a:cubicBezTo>
                    <a:pt x="739" y="3335"/>
                    <a:pt x="905" y="3478"/>
                    <a:pt x="1096" y="3478"/>
                  </a:cubicBezTo>
                  <a:lnTo>
                    <a:pt x="1406" y="3478"/>
                  </a:lnTo>
                  <a:lnTo>
                    <a:pt x="1334" y="4168"/>
                  </a:lnTo>
                  <a:lnTo>
                    <a:pt x="1096" y="4168"/>
                  </a:lnTo>
                  <a:cubicBezTo>
                    <a:pt x="929" y="4168"/>
                    <a:pt x="739" y="4311"/>
                    <a:pt x="739" y="4525"/>
                  </a:cubicBezTo>
                  <a:cubicBezTo>
                    <a:pt x="739" y="4740"/>
                    <a:pt x="905" y="4883"/>
                    <a:pt x="1096" y="4883"/>
                  </a:cubicBezTo>
                  <a:lnTo>
                    <a:pt x="1286" y="4883"/>
                  </a:lnTo>
                  <a:lnTo>
                    <a:pt x="1215" y="5573"/>
                  </a:lnTo>
                  <a:lnTo>
                    <a:pt x="1096" y="5573"/>
                  </a:lnTo>
                  <a:cubicBezTo>
                    <a:pt x="929" y="5573"/>
                    <a:pt x="739" y="5716"/>
                    <a:pt x="739" y="5930"/>
                  </a:cubicBezTo>
                  <a:cubicBezTo>
                    <a:pt x="739" y="6121"/>
                    <a:pt x="905" y="6288"/>
                    <a:pt x="1096" y="6288"/>
                  </a:cubicBezTo>
                  <a:lnTo>
                    <a:pt x="1167" y="6288"/>
                  </a:lnTo>
                  <a:lnTo>
                    <a:pt x="977" y="8455"/>
                  </a:lnTo>
                  <a:cubicBezTo>
                    <a:pt x="834" y="10288"/>
                    <a:pt x="2287" y="11884"/>
                    <a:pt x="4168" y="11884"/>
                  </a:cubicBezTo>
                  <a:lnTo>
                    <a:pt x="4597" y="11884"/>
                  </a:lnTo>
                  <a:cubicBezTo>
                    <a:pt x="6335" y="11884"/>
                    <a:pt x="7764" y="10455"/>
                    <a:pt x="7764" y="8717"/>
                  </a:cubicBezTo>
                  <a:lnTo>
                    <a:pt x="7764" y="8074"/>
                  </a:lnTo>
                  <a:cubicBezTo>
                    <a:pt x="7764" y="7502"/>
                    <a:pt x="8240" y="7026"/>
                    <a:pt x="8812" y="7026"/>
                  </a:cubicBezTo>
                  <a:cubicBezTo>
                    <a:pt x="9050" y="6931"/>
                    <a:pt x="9241" y="6597"/>
                    <a:pt x="9026" y="6359"/>
                  </a:cubicBezTo>
                  <a:lnTo>
                    <a:pt x="5573" y="2168"/>
                  </a:lnTo>
                  <a:cubicBezTo>
                    <a:pt x="5500" y="2078"/>
                    <a:pt x="5405" y="2039"/>
                    <a:pt x="5311" y="2039"/>
                  </a:cubicBezTo>
                  <a:cubicBezTo>
                    <a:pt x="5130" y="2039"/>
                    <a:pt x="4954" y="2186"/>
                    <a:pt x="4954" y="2406"/>
                  </a:cubicBezTo>
                  <a:cubicBezTo>
                    <a:pt x="4954" y="2835"/>
                    <a:pt x="5002" y="3549"/>
                    <a:pt x="4621" y="4454"/>
                  </a:cubicBezTo>
                  <a:cubicBezTo>
                    <a:pt x="4359" y="5097"/>
                    <a:pt x="4192" y="5764"/>
                    <a:pt x="4192" y="6454"/>
                  </a:cubicBezTo>
                  <a:lnTo>
                    <a:pt x="4192" y="8240"/>
                  </a:lnTo>
                  <a:cubicBezTo>
                    <a:pt x="4192" y="8455"/>
                    <a:pt x="4049" y="8598"/>
                    <a:pt x="3835" y="8598"/>
                  </a:cubicBezTo>
                  <a:cubicBezTo>
                    <a:pt x="3668" y="8598"/>
                    <a:pt x="3501" y="8431"/>
                    <a:pt x="3501" y="8240"/>
                  </a:cubicBezTo>
                  <a:lnTo>
                    <a:pt x="3501" y="5597"/>
                  </a:lnTo>
                  <a:lnTo>
                    <a:pt x="3858" y="5597"/>
                  </a:lnTo>
                  <a:cubicBezTo>
                    <a:pt x="4049" y="5597"/>
                    <a:pt x="4216" y="5454"/>
                    <a:pt x="4216" y="5240"/>
                  </a:cubicBezTo>
                  <a:cubicBezTo>
                    <a:pt x="4216" y="5025"/>
                    <a:pt x="4073" y="4883"/>
                    <a:pt x="3858" y="4883"/>
                  </a:cubicBezTo>
                  <a:lnTo>
                    <a:pt x="3501" y="4883"/>
                  </a:lnTo>
                  <a:lnTo>
                    <a:pt x="3501" y="4192"/>
                  </a:lnTo>
                  <a:lnTo>
                    <a:pt x="3858" y="4192"/>
                  </a:lnTo>
                  <a:cubicBezTo>
                    <a:pt x="4049" y="4192"/>
                    <a:pt x="4216" y="4049"/>
                    <a:pt x="4216" y="3835"/>
                  </a:cubicBezTo>
                  <a:cubicBezTo>
                    <a:pt x="4216" y="3620"/>
                    <a:pt x="4073" y="3478"/>
                    <a:pt x="3858" y="3478"/>
                  </a:cubicBezTo>
                  <a:lnTo>
                    <a:pt x="3501" y="3478"/>
                  </a:lnTo>
                  <a:lnTo>
                    <a:pt x="3501" y="2668"/>
                  </a:lnTo>
                  <a:cubicBezTo>
                    <a:pt x="3501" y="1191"/>
                    <a:pt x="231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7"/>
          <p:cNvGrpSpPr/>
          <p:nvPr/>
        </p:nvGrpSpPr>
        <p:grpSpPr>
          <a:xfrm>
            <a:off x="1531381" y="2085804"/>
            <a:ext cx="397312" cy="396509"/>
            <a:chOff x="1531381" y="2085804"/>
            <a:chExt cx="397312" cy="396509"/>
          </a:xfrm>
        </p:grpSpPr>
        <p:sp>
          <p:nvSpPr>
            <p:cNvPr id="1008" name="Google Shape;1008;p47"/>
            <p:cNvSpPr/>
            <p:nvPr/>
          </p:nvSpPr>
          <p:spPr>
            <a:xfrm>
              <a:off x="1531381" y="2086573"/>
              <a:ext cx="343954" cy="395741"/>
            </a:xfrm>
            <a:custGeom>
              <a:avLst/>
              <a:gdLst/>
              <a:ahLst/>
              <a:cxnLst/>
              <a:rect l="l" t="t" r="r" b="b"/>
              <a:pathLst>
                <a:path w="10288" h="11837" extrusionOk="0">
                  <a:moveTo>
                    <a:pt x="1762" y="1"/>
                  </a:moveTo>
                  <a:cubicBezTo>
                    <a:pt x="1191" y="1"/>
                    <a:pt x="715" y="477"/>
                    <a:pt x="715" y="1049"/>
                  </a:cubicBezTo>
                  <a:lnTo>
                    <a:pt x="715" y="11122"/>
                  </a:lnTo>
                  <a:lnTo>
                    <a:pt x="357" y="11122"/>
                  </a:lnTo>
                  <a:cubicBezTo>
                    <a:pt x="191" y="11122"/>
                    <a:pt x="0" y="11265"/>
                    <a:pt x="0" y="11479"/>
                  </a:cubicBezTo>
                  <a:cubicBezTo>
                    <a:pt x="0" y="11670"/>
                    <a:pt x="167" y="11837"/>
                    <a:pt x="357" y="11837"/>
                  </a:cubicBezTo>
                  <a:lnTo>
                    <a:pt x="5930" y="11837"/>
                  </a:lnTo>
                  <a:cubicBezTo>
                    <a:pt x="6120" y="11837"/>
                    <a:pt x="6287" y="11694"/>
                    <a:pt x="6287" y="11479"/>
                  </a:cubicBezTo>
                  <a:cubicBezTo>
                    <a:pt x="6287" y="11313"/>
                    <a:pt x="6144" y="11122"/>
                    <a:pt x="5930" y="11122"/>
                  </a:cubicBezTo>
                  <a:lnTo>
                    <a:pt x="4858" y="11122"/>
                  </a:lnTo>
                  <a:lnTo>
                    <a:pt x="10288" y="4811"/>
                  </a:lnTo>
                  <a:cubicBezTo>
                    <a:pt x="9216" y="4669"/>
                    <a:pt x="8430" y="4216"/>
                    <a:pt x="7597" y="3621"/>
                  </a:cubicBezTo>
                  <a:lnTo>
                    <a:pt x="7597" y="4669"/>
                  </a:lnTo>
                  <a:lnTo>
                    <a:pt x="6906" y="5502"/>
                  </a:lnTo>
                  <a:lnTo>
                    <a:pt x="6906" y="3121"/>
                  </a:lnTo>
                  <a:cubicBezTo>
                    <a:pt x="6716" y="2978"/>
                    <a:pt x="6478" y="2835"/>
                    <a:pt x="6240" y="2763"/>
                  </a:cubicBezTo>
                  <a:lnTo>
                    <a:pt x="6240" y="6336"/>
                  </a:lnTo>
                  <a:lnTo>
                    <a:pt x="5549" y="7169"/>
                  </a:lnTo>
                  <a:lnTo>
                    <a:pt x="5549" y="2763"/>
                  </a:lnTo>
                  <a:cubicBezTo>
                    <a:pt x="5311" y="2787"/>
                    <a:pt x="5073" y="2859"/>
                    <a:pt x="4858" y="2978"/>
                  </a:cubicBezTo>
                  <a:lnTo>
                    <a:pt x="4858" y="8003"/>
                  </a:lnTo>
                  <a:lnTo>
                    <a:pt x="4168" y="8836"/>
                  </a:lnTo>
                  <a:lnTo>
                    <a:pt x="4168" y="3478"/>
                  </a:lnTo>
                  <a:cubicBezTo>
                    <a:pt x="3930" y="3716"/>
                    <a:pt x="3739" y="3954"/>
                    <a:pt x="3501" y="4168"/>
                  </a:cubicBezTo>
                  <a:lnTo>
                    <a:pt x="3501" y="9670"/>
                  </a:lnTo>
                  <a:lnTo>
                    <a:pt x="2810" y="10503"/>
                  </a:lnTo>
                  <a:lnTo>
                    <a:pt x="2810" y="1049"/>
                  </a:lnTo>
                  <a:cubicBezTo>
                    <a:pt x="2810" y="477"/>
                    <a:pt x="2334" y="1"/>
                    <a:pt x="1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7"/>
            <p:cNvSpPr/>
            <p:nvPr/>
          </p:nvSpPr>
          <p:spPr>
            <a:xfrm>
              <a:off x="1646021" y="2085804"/>
              <a:ext cx="282672" cy="140182"/>
            </a:xfrm>
            <a:custGeom>
              <a:avLst/>
              <a:gdLst/>
              <a:ahLst/>
              <a:cxnLst/>
              <a:rect l="l" t="t" r="r" b="b"/>
              <a:pathLst>
                <a:path w="8455" h="4193" extrusionOk="0">
                  <a:moveTo>
                    <a:pt x="2429" y="0"/>
                  </a:moveTo>
                  <a:cubicBezTo>
                    <a:pt x="1548" y="0"/>
                    <a:pt x="762" y="167"/>
                    <a:pt x="0" y="595"/>
                  </a:cubicBezTo>
                  <a:lnTo>
                    <a:pt x="0" y="3215"/>
                  </a:lnTo>
                  <a:cubicBezTo>
                    <a:pt x="691" y="2524"/>
                    <a:pt x="1358" y="2096"/>
                    <a:pt x="2429" y="2096"/>
                  </a:cubicBezTo>
                  <a:cubicBezTo>
                    <a:pt x="3984" y="2096"/>
                    <a:pt x="4979" y="4192"/>
                    <a:pt x="7305" y="4192"/>
                  </a:cubicBezTo>
                  <a:cubicBezTo>
                    <a:pt x="7331" y="4192"/>
                    <a:pt x="7357" y="4192"/>
                    <a:pt x="7383" y="4191"/>
                  </a:cubicBezTo>
                  <a:cubicBezTo>
                    <a:pt x="8026" y="4120"/>
                    <a:pt x="8455" y="3596"/>
                    <a:pt x="8407" y="3025"/>
                  </a:cubicBezTo>
                  <a:cubicBezTo>
                    <a:pt x="8383" y="2501"/>
                    <a:pt x="7907" y="2072"/>
                    <a:pt x="7359" y="2072"/>
                  </a:cubicBezTo>
                  <a:lnTo>
                    <a:pt x="7335" y="2072"/>
                  </a:lnTo>
                  <a:cubicBezTo>
                    <a:pt x="7327" y="2072"/>
                    <a:pt x="7319" y="2072"/>
                    <a:pt x="7311" y="2072"/>
                  </a:cubicBezTo>
                  <a:cubicBezTo>
                    <a:pt x="5871" y="2072"/>
                    <a:pt x="4869" y="0"/>
                    <a:pt x="2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47"/>
          <p:cNvGrpSpPr/>
          <p:nvPr/>
        </p:nvGrpSpPr>
        <p:grpSpPr>
          <a:xfrm>
            <a:off x="791720" y="2085002"/>
            <a:ext cx="257196" cy="396509"/>
            <a:chOff x="791720" y="2085002"/>
            <a:chExt cx="257196" cy="396509"/>
          </a:xfrm>
        </p:grpSpPr>
        <p:sp>
          <p:nvSpPr>
            <p:cNvPr id="1011" name="Google Shape;1011;p47"/>
            <p:cNvSpPr/>
            <p:nvPr/>
          </p:nvSpPr>
          <p:spPr>
            <a:xfrm>
              <a:off x="794094" y="2085002"/>
              <a:ext cx="254020" cy="46204"/>
            </a:xfrm>
            <a:custGeom>
              <a:avLst/>
              <a:gdLst/>
              <a:ahLst/>
              <a:cxnLst/>
              <a:rect l="l" t="t" r="r" b="b"/>
              <a:pathLst>
                <a:path w="7598" h="1382" extrusionOk="0">
                  <a:moveTo>
                    <a:pt x="1025" y="0"/>
                  </a:moveTo>
                  <a:cubicBezTo>
                    <a:pt x="930" y="0"/>
                    <a:pt x="834" y="48"/>
                    <a:pt x="787" y="96"/>
                  </a:cubicBezTo>
                  <a:lnTo>
                    <a:pt x="96" y="786"/>
                  </a:lnTo>
                  <a:cubicBezTo>
                    <a:pt x="49" y="858"/>
                    <a:pt x="1" y="929"/>
                    <a:pt x="1" y="1024"/>
                  </a:cubicBezTo>
                  <a:lnTo>
                    <a:pt x="1" y="1382"/>
                  </a:lnTo>
                  <a:lnTo>
                    <a:pt x="7598" y="1382"/>
                  </a:lnTo>
                  <a:lnTo>
                    <a:pt x="7598" y="1024"/>
                  </a:lnTo>
                  <a:cubicBezTo>
                    <a:pt x="7598" y="929"/>
                    <a:pt x="7574" y="858"/>
                    <a:pt x="7502" y="786"/>
                  </a:cubicBezTo>
                  <a:lnTo>
                    <a:pt x="6836" y="96"/>
                  </a:lnTo>
                  <a:cubicBezTo>
                    <a:pt x="6764" y="48"/>
                    <a:pt x="6669" y="0"/>
                    <a:pt x="6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7"/>
            <p:cNvSpPr/>
            <p:nvPr/>
          </p:nvSpPr>
          <p:spPr>
            <a:xfrm>
              <a:off x="931836" y="2154274"/>
              <a:ext cx="35071" cy="113069"/>
            </a:xfrm>
            <a:custGeom>
              <a:avLst/>
              <a:gdLst/>
              <a:ahLst/>
              <a:cxnLst/>
              <a:rect l="l" t="t" r="r" b="b"/>
              <a:pathLst>
                <a:path w="1049" h="3382" extrusionOk="0">
                  <a:moveTo>
                    <a:pt x="1" y="0"/>
                  </a:moveTo>
                  <a:lnTo>
                    <a:pt x="1" y="3382"/>
                  </a:lnTo>
                  <a:cubicBezTo>
                    <a:pt x="525" y="3025"/>
                    <a:pt x="1049" y="1881"/>
                    <a:pt x="1049" y="357"/>
                  </a:cubicBezTo>
                  <a:lnTo>
                    <a:pt x="1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7"/>
            <p:cNvSpPr/>
            <p:nvPr/>
          </p:nvSpPr>
          <p:spPr>
            <a:xfrm>
              <a:off x="791720" y="2154274"/>
              <a:ext cx="128214" cy="140149"/>
            </a:xfrm>
            <a:custGeom>
              <a:avLst/>
              <a:gdLst/>
              <a:ahLst/>
              <a:cxnLst/>
              <a:rect l="l" t="t" r="r" b="b"/>
              <a:pathLst>
                <a:path w="3835" h="4192" extrusionOk="0">
                  <a:moveTo>
                    <a:pt x="0" y="0"/>
                  </a:moveTo>
                  <a:lnTo>
                    <a:pt x="0" y="595"/>
                  </a:lnTo>
                  <a:cubicBezTo>
                    <a:pt x="0" y="2596"/>
                    <a:pt x="1596" y="4191"/>
                    <a:pt x="3596" y="4191"/>
                  </a:cubicBezTo>
                  <a:lnTo>
                    <a:pt x="3835" y="4191"/>
                  </a:lnTo>
                  <a:cubicBezTo>
                    <a:pt x="2382" y="4191"/>
                    <a:pt x="1739" y="1953"/>
                    <a:pt x="1739" y="357"/>
                  </a:cubicBezTo>
                  <a:lnTo>
                    <a:pt x="17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7"/>
            <p:cNvSpPr/>
            <p:nvPr/>
          </p:nvSpPr>
          <p:spPr>
            <a:xfrm>
              <a:off x="920703" y="2154274"/>
              <a:ext cx="128214" cy="140149"/>
            </a:xfrm>
            <a:custGeom>
              <a:avLst/>
              <a:gdLst/>
              <a:ahLst/>
              <a:cxnLst/>
              <a:rect l="l" t="t" r="r" b="b"/>
              <a:pathLst>
                <a:path w="3835" h="4192" extrusionOk="0">
                  <a:moveTo>
                    <a:pt x="2096" y="0"/>
                  </a:moveTo>
                  <a:lnTo>
                    <a:pt x="2096" y="357"/>
                  </a:lnTo>
                  <a:cubicBezTo>
                    <a:pt x="2096" y="2405"/>
                    <a:pt x="1215" y="4191"/>
                    <a:pt x="0" y="4191"/>
                  </a:cubicBezTo>
                  <a:lnTo>
                    <a:pt x="239" y="4191"/>
                  </a:lnTo>
                  <a:cubicBezTo>
                    <a:pt x="2239" y="4191"/>
                    <a:pt x="3835" y="2596"/>
                    <a:pt x="3835" y="595"/>
                  </a:cubicBezTo>
                  <a:lnTo>
                    <a:pt x="38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7"/>
            <p:cNvSpPr/>
            <p:nvPr/>
          </p:nvSpPr>
          <p:spPr>
            <a:xfrm>
              <a:off x="872928" y="2154274"/>
              <a:ext cx="35873" cy="113069"/>
            </a:xfrm>
            <a:custGeom>
              <a:avLst/>
              <a:gdLst/>
              <a:ahLst/>
              <a:cxnLst/>
              <a:rect l="l" t="t" r="r" b="b"/>
              <a:pathLst>
                <a:path w="1073" h="3382" extrusionOk="0">
                  <a:moveTo>
                    <a:pt x="1" y="0"/>
                  </a:moveTo>
                  <a:lnTo>
                    <a:pt x="1" y="357"/>
                  </a:lnTo>
                  <a:cubicBezTo>
                    <a:pt x="1" y="1881"/>
                    <a:pt x="501" y="3025"/>
                    <a:pt x="1072" y="3382"/>
                  </a:cubicBezTo>
                  <a:lnTo>
                    <a:pt x="1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7"/>
            <p:cNvSpPr/>
            <p:nvPr/>
          </p:nvSpPr>
          <p:spPr>
            <a:xfrm>
              <a:off x="840298" y="2306325"/>
              <a:ext cx="159272" cy="105914"/>
            </a:xfrm>
            <a:custGeom>
              <a:avLst/>
              <a:gdLst/>
              <a:ahLst/>
              <a:cxnLst/>
              <a:rect l="l" t="t" r="r" b="b"/>
              <a:pathLst>
                <a:path w="4764" h="3168" extrusionOk="0">
                  <a:moveTo>
                    <a:pt x="453" y="1"/>
                  </a:moveTo>
                  <a:cubicBezTo>
                    <a:pt x="286" y="715"/>
                    <a:pt x="95" y="1787"/>
                    <a:pt x="0" y="3168"/>
                  </a:cubicBezTo>
                  <a:lnTo>
                    <a:pt x="4763" y="3168"/>
                  </a:lnTo>
                  <a:cubicBezTo>
                    <a:pt x="4668" y="1787"/>
                    <a:pt x="4501" y="715"/>
                    <a:pt x="4311" y="1"/>
                  </a:cubicBezTo>
                  <a:cubicBezTo>
                    <a:pt x="3751" y="239"/>
                    <a:pt x="3060" y="358"/>
                    <a:pt x="2373" y="358"/>
                  </a:cubicBezTo>
                  <a:cubicBezTo>
                    <a:pt x="1685" y="358"/>
                    <a:pt x="1000" y="239"/>
                    <a:pt x="4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7"/>
            <p:cNvSpPr/>
            <p:nvPr/>
          </p:nvSpPr>
          <p:spPr>
            <a:xfrm>
              <a:off x="837891" y="2434505"/>
              <a:ext cx="164856" cy="47006"/>
            </a:xfrm>
            <a:custGeom>
              <a:avLst/>
              <a:gdLst/>
              <a:ahLst/>
              <a:cxnLst/>
              <a:rect l="l" t="t" r="r" b="b"/>
              <a:pathLst>
                <a:path w="4931" h="1406" extrusionOk="0">
                  <a:moveTo>
                    <a:pt x="48" y="1"/>
                  </a:moveTo>
                  <a:cubicBezTo>
                    <a:pt x="48" y="334"/>
                    <a:pt x="1" y="691"/>
                    <a:pt x="1" y="1049"/>
                  </a:cubicBezTo>
                  <a:cubicBezTo>
                    <a:pt x="1" y="1239"/>
                    <a:pt x="167" y="1406"/>
                    <a:pt x="358" y="1406"/>
                  </a:cubicBezTo>
                  <a:lnTo>
                    <a:pt x="4573" y="1406"/>
                  </a:lnTo>
                  <a:cubicBezTo>
                    <a:pt x="4740" y="1406"/>
                    <a:pt x="4930" y="1263"/>
                    <a:pt x="4930" y="1049"/>
                  </a:cubicBezTo>
                  <a:cubicBezTo>
                    <a:pt x="4930" y="691"/>
                    <a:pt x="4930" y="334"/>
                    <a:pt x="4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47"/>
          <p:cNvGrpSpPr/>
          <p:nvPr/>
        </p:nvGrpSpPr>
        <p:grpSpPr>
          <a:xfrm>
            <a:off x="1520215" y="1458811"/>
            <a:ext cx="407676" cy="399385"/>
            <a:chOff x="1520215" y="1458811"/>
            <a:chExt cx="407676" cy="399385"/>
          </a:xfrm>
        </p:grpSpPr>
        <p:sp>
          <p:nvSpPr>
            <p:cNvPr id="1019" name="Google Shape;1019;p47"/>
            <p:cNvSpPr/>
            <p:nvPr/>
          </p:nvSpPr>
          <p:spPr>
            <a:xfrm>
              <a:off x="1843473" y="1458811"/>
              <a:ext cx="27114" cy="25910"/>
            </a:xfrm>
            <a:custGeom>
              <a:avLst/>
              <a:gdLst/>
              <a:ahLst/>
              <a:cxnLst/>
              <a:rect l="l" t="t" r="r" b="b"/>
              <a:pathLst>
                <a:path w="811" h="775" extrusionOk="0">
                  <a:moveTo>
                    <a:pt x="393" y="0"/>
                  </a:moveTo>
                  <a:cubicBezTo>
                    <a:pt x="304" y="0"/>
                    <a:pt x="215" y="36"/>
                    <a:pt x="143" y="107"/>
                  </a:cubicBezTo>
                  <a:cubicBezTo>
                    <a:pt x="0" y="250"/>
                    <a:pt x="0" y="465"/>
                    <a:pt x="143" y="608"/>
                  </a:cubicBezTo>
                  <a:lnTo>
                    <a:pt x="286" y="774"/>
                  </a:lnTo>
                  <a:lnTo>
                    <a:pt x="810" y="250"/>
                  </a:lnTo>
                  <a:lnTo>
                    <a:pt x="643" y="107"/>
                  </a:lnTo>
                  <a:cubicBezTo>
                    <a:pt x="572" y="36"/>
                    <a:pt x="483"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7"/>
            <p:cNvSpPr/>
            <p:nvPr/>
          </p:nvSpPr>
          <p:spPr>
            <a:xfrm>
              <a:off x="1809238" y="1491441"/>
              <a:ext cx="27114" cy="25910"/>
            </a:xfrm>
            <a:custGeom>
              <a:avLst/>
              <a:gdLst/>
              <a:ahLst/>
              <a:cxnLst/>
              <a:rect l="l" t="t" r="r" b="b"/>
              <a:pathLst>
                <a:path w="811" h="775" extrusionOk="0">
                  <a:moveTo>
                    <a:pt x="417" y="1"/>
                  </a:moveTo>
                  <a:cubicBezTo>
                    <a:pt x="328" y="1"/>
                    <a:pt x="239" y="36"/>
                    <a:pt x="167" y="108"/>
                  </a:cubicBezTo>
                  <a:cubicBezTo>
                    <a:pt x="0" y="275"/>
                    <a:pt x="0" y="465"/>
                    <a:pt x="167" y="632"/>
                  </a:cubicBezTo>
                  <a:lnTo>
                    <a:pt x="310" y="775"/>
                  </a:lnTo>
                  <a:lnTo>
                    <a:pt x="810" y="275"/>
                  </a:lnTo>
                  <a:lnTo>
                    <a:pt x="667" y="108"/>
                  </a:lnTo>
                  <a:cubicBezTo>
                    <a:pt x="596" y="36"/>
                    <a:pt x="50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7"/>
            <p:cNvSpPr/>
            <p:nvPr/>
          </p:nvSpPr>
          <p:spPr>
            <a:xfrm>
              <a:off x="1902381" y="1516516"/>
              <a:ext cx="25509" cy="25108"/>
            </a:xfrm>
            <a:custGeom>
              <a:avLst/>
              <a:gdLst/>
              <a:ahLst/>
              <a:cxnLst/>
              <a:rect l="l" t="t" r="r" b="b"/>
              <a:pathLst>
                <a:path w="763" h="751" extrusionOk="0">
                  <a:moveTo>
                    <a:pt x="501" y="1"/>
                  </a:moveTo>
                  <a:lnTo>
                    <a:pt x="1" y="501"/>
                  </a:lnTo>
                  <a:lnTo>
                    <a:pt x="144" y="644"/>
                  </a:lnTo>
                  <a:cubicBezTo>
                    <a:pt x="215" y="715"/>
                    <a:pt x="304" y="751"/>
                    <a:pt x="394" y="751"/>
                  </a:cubicBezTo>
                  <a:cubicBezTo>
                    <a:pt x="483" y="751"/>
                    <a:pt x="572" y="715"/>
                    <a:pt x="644" y="644"/>
                  </a:cubicBezTo>
                  <a:cubicBezTo>
                    <a:pt x="763" y="525"/>
                    <a:pt x="763" y="287"/>
                    <a:pt x="644" y="144"/>
                  </a:cubicBez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7"/>
            <p:cNvSpPr/>
            <p:nvPr/>
          </p:nvSpPr>
          <p:spPr>
            <a:xfrm>
              <a:off x="1868949" y="1549179"/>
              <a:ext cx="26311" cy="25710"/>
            </a:xfrm>
            <a:custGeom>
              <a:avLst/>
              <a:gdLst/>
              <a:ahLst/>
              <a:cxnLst/>
              <a:rect l="l" t="t" r="r" b="b"/>
              <a:pathLst>
                <a:path w="787" h="769" extrusionOk="0">
                  <a:moveTo>
                    <a:pt x="524" y="0"/>
                  </a:moveTo>
                  <a:lnTo>
                    <a:pt x="0" y="500"/>
                  </a:lnTo>
                  <a:lnTo>
                    <a:pt x="167" y="643"/>
                  </a:lnTo>
                  <a:cubicBezTo>
                    <a:pt x="239" y="727"/>
                    <a:pt x="328" y="768"/>
                    <a:pt x="417" y="768"/>
                  </a:cubicBezTo>
                  <a:cubicBezTo>
                    <a:pt x="507" y="768"/>
                    <a:pt x="596" y="727"/>
                    <a:pt x="667" y="643"/>
                  </a:cubicBezTo>
                  <a:cubicBezTo>
                    <a:pt x="786" y="524"/>
                    <a:pt x="786" y="286"/>
                    <a:pt x="667" y="143"/>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7"/>
            <p:cNvSpPr/>
            <p:nvPr/>
          </p:nvSpPr>
          <p:spPr>
            <a:xfrm>
              <a:off x="1573573" y="1747400"/>
              <a:ext cx="66898" cy="66129"/>
            </a:xfrm>
            <a:custGeom>
              <a:avLst/>
              <a:gdLst/>
              <a:ahLst/>
              <a:cxnLst/>
              <a:rect l="l" t="t" r="r" b="b"/>
              <a:pathLst>
                <a:path w="2001" h="1978" extrusionOk="0">
                  <a:moveTo>
                    <a:pt x="1501" y="1"/>
                  </a:moveTo>
                  <a:lnTo>
                    <a:pt x="0" y="1477"/>
                  </a:lnTo>
                  <a:lnTo>
                    <a:pt x="500" y="1978"/>
                  </a:lnTo>
                  <a:lnTo>
                    <a:pt x="2001" y="501"/>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7"/>
            <p:cNvSpPr/>
            <p:nvPr/>
          </p:nvSpPr>
          <p:spPr>
            <a:xfrm>
              <a:off x="1520215" y="1546772"/>
              <a:ext cx="328073" cy="311424"/>
            </a:xfrm>
            <a:custGeom>
              <a:avLst/>
              <a:gdLst/>
              <a:ahLst/>
              <a:cxnLst/>
              <a:rect l="l" t="t" r="r" b="b"/>
              <a:pathLst>
                <a:path w="9813" h="9315" extrusionOk="0">
                  <a:moveTo>
                    <a:pt x="4085" y="4156"/>
                  </a:moveTo>
                  <a:cubicBezTo>
                    <a:pt x="4174" y="4156"/>
                    <a:pt x="4264" y="4192"/>
                    <a:pt x="4335" y="4264"/>
                  </a:cubicBezTo>
                  <a:lnTo>
                    <a:pt x="5311" y="5240"/>
                  </a:lnTo>
                  <a:cubicBezTo>
                    <a:pt x="5430" y="5407"/>
                    <a:pt x="5430" y="5597"/>
                    <a:pt x="5311" y="5764"/>
                  </a:cubicBezTo>
                  <a:cubicBezTo>
                    <a:pt x="5240" y="5835"/>
                    <a:pt x="5151" y="5871"/>
                    <a:pt x="5061" y="5871"/>
                  </a:cubicBezTo>
                  <a:cubicBezTo>
                    <a:pt x="4972" y="5871"/>
                    <a:pt x="4883" y="5835"/>
                    <a:pt x="4811" y="5764"/>
                  </a:cubicBezTo>
                  <a:lnTo>
                    <a:pt x="3835" y="4764"/>
                  </a:lnTo>
                  <a:cubicBezTo>
                    <a:pt x="3692" y="4621"/>
                    <a:pt x="3692" y="4406"/>
                    <a:pt x="3835" y="4264"/>
                  </a:cubicBezTo>
                  <a:cubicBezTo>
                    <a:pt x="3906" y="4192"/>
                    <a:pt x="3996" y="4156"/>
                    <a:pt x="4085" y="4156"/>
                  </a:cubicBezTo>
                  <a:close/>
                  <a:moveTo>
                    <a:pt x="5951" y="1"/>
                  </a:moveTo>
                  <a:cubicBezTo>
                    <a:pt x="5389" y="1"/>
                    <a:pt x="4823" y="191"/>
                    <a:pt x="4359" y="572"/>
                  </a:cubicBezTo>
                  <a:lnTo>
                    <a:pt x="4216" y="691"/>
                  </a:lnTo>
                  <a:cubicBezTo>
                    <a:pt x="4097" y="810"/>
                    <a:pt x="4073" y="1001"/>
                    <a:pt x="4121" y="1144"/>
                  </a:cubicBezTo>
                  <a:cubicBezTo>
                    <a:pt x="4489" y="1764"/>
                    <a:pt x="3596" y="2714"/>
                    <a:pt x="2943" y="2714"/>
                  </a:cubicBezTo>
                  <a:cubicBezTo>
                    <a:pt x="2793" y="2714"/>
                    <a:pt x="2656" y="2664"/>
                    <a:pt x="2549" y="2549"/>
                  </a:cubicBezTo>
                  <a:cubicBezTo>
                    <a:pt x="2484" y="2459"/>
                    <a:pt x="2392" y="2417"/>
                    <a:pt x="2298" y="2417"/>
                  </a:cubicBezTo>
                  <a:cubicBezTo>
                    <a:pt x="2218" y="2417"/>
                    <a:pt x="2138" y="2447"/>
                    <a:pt x="2073" y="2501"/>
                  </a:cubicBezTo>
                  <a:lnTo>
                    <a:pt x="1144" y="3311"/>
                  </a:lnTo>
                  <a:cubicBezTo>
                    <a:pt x="48" y="4240"/>
                    <a:pt x="1" y="5907"/>
                    <a:pt x="1001" y="6907"/>
                  </a:cubicBezTo>
                  <a:lnTo>
                    <a:pt x="1096" y="7002"/>
                  </a:lnTo>
                  <a:lnTo>
                    <a:pt x="2811" y="5264"/>
                  </a:lnTo>
                  <a:cubicBezTo>
                    <a:pt x="2894" y="5192"/>
                    <a:pt x="2983" y="5157"/>
                    <a:pt x="3073" y="5157"/>
                  </a:cubicBezTo>
                  <a:cubicBezTo>
                    <a:pt x="3162" y="5157"/>
                    <a:pt x="3251" y="5192"/>
                    <a:pt x="3335" y="5264"/>
                  </a:cubicBezTo>
                  <a:lnTo>
                    <a:pt x="4311" y="6264"/>
                  </a:lnTo>
                  <a:cubicBezTo>
                    <a:pt x="4454" y="6407"/>
                    <a:pt x="4454" y="6621"/>
                    <a:pt x="4311" y="6764"/>
                  </a:cubicBezTo>
                  <a:lnTo>
                    <a:pt x="2573" y="8503"/>
                  </a:lnTo>
                  <a:cubicBezTo>
                    <a:pt x="3154" y="9073"/>
                    <a:pt x="3805" y="9315"/>
                    <a:pt x="4425" y="9315"/>
                  </a:cubicBezTo>
                  <a:cubicBezTo>
                    <a:pt x="5152" y="9315"/>
                    <a:pt x="5836" y="8982"/>
                    <a:pt x="6312" y="8455"/>
                  </a:cubicBezTo>
                  <a:lnTo>
                    <a:pt x="7097" y="7502"/>
                  </a:lnTo>
                  <a:cubicBezTo>
                    <a:pt x="7217" y="7359"/>
                    <a:pt x="7217" y="7145"/>
                    <a:pt x="7074" y="7002"/>
                  </a:cubicBezTo>
                  <a:cubicBezTo>
                    <a:pt x="6931" y="6883"/>
                    <a:pt x="6907" y="6669"/>
                    <a:pt x="6931" y="6478"/>
                  </a:cubicBezTo>
                  <a:cubicBezTo>
                    <a:pt x="7027" y="5841"/>
                    <a:pt x="7672" y="5345"/>
                    <a:pt x="8166" y="5345"/>
                  </a:cubicBezTo>
                  <a:cubicBezTo>
                    <a:pt x="8281" y="5345"/>
                    <a:pt x="8389" y="5372"/>
                    <a:pt x="8479" y="5430"/>
                  </a:cubicBezTo>
                  <a:cubicBezTo>
                    <a:pt x="8531" y="5465"/>
                    <a:pt x="8590" y="5481"/>
                    <a:pt x="8649" y="5481"/>
                  </a:cubicBezTo>
                  <a:cubicBezTo>
                    <a:pt x="8752" y="5481"/>
                    <a:pt x="8856" y="5434"/>
                    <a:pt x="8931" y="5359"/>
                  </a:cubicBezTo>
                  <a:lnTo>
                    <a:pt x="9050" y="5240"/>
                  </a:lnTo>
                  <a:cubicBezTo>
                    <a:pt x="9812" y="4287"/>
                    <a:pt x="9788" y="2954"/>
                    <a:pt x="9003" y="2073"/>
                  </a:cubicBezTo>
                  <a:lnTo>
                    <a:pt x="7288" y="3787"/>
                  </a:lnTo>
                  <a:cubicBezTo>
                    <a:pt x="7217" y="3859"/>
                    <a:pt x="7127" y="3894"/>
                    <a:pt x="7038" y="3894"/>
                  </a:cubicBezTo>
                  <a:cubicBezTo>
                    <a:pt x="6949" y="3894"/>
                    <a:pt x="6859" y="3859"/>
                    <a:pt x="6788" y="3787"/>
                  </a:cubicBezTo>
                  <a:lnTo>
                    <a:pt x="5788" y="2811"/>
                  </a:lnTo>
                  <a:cubicBezTo>
                    <a:pt x="5645" y="2668"/>
                    <a:pt x="5645" y="2454"/>
                    <a:pt x="5788" y="2311"/>
                  </a:cubicBezTo>
                  <a:lnTo>
                    <a:pt x="7526" y="572"/>
                  </a:lnTo>
                  <a:cubicBezTo>
                    <a:pt x="7074" y="191"/>
                    <a:pt x="6514" y="1"/>
                    <a:pt x="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7"/>
            <p:cNvSpPr/>
            <p:nvPr/>
          </p:nvSpPr>
          <p:spPr>
            <a:xfrm>
              <a:off x="1737593" y="1465966"/>
              <a:ext cx="184748" cy="182775"/>
            </a:xfrm>
            <a:custGeom>
              <a:avLst/>
              <a:gdLst/>
              <a:ahLst/>
              <a:cxnLst/>
              <a:rect l="l" t="t" r="r" b="b"/>
              <a:pathLst>
                <a:path w="5526" h="5467" extrusionOk="0">
                  <a:moveTo>
                    <a:pt x="5108" y="1"/>
                  </a:moveTo>
                  <a:cubicBezTo>
                    <a:pt x="5019" y="1"/>
                    <a:pt x="4930" y="36"/>
                    <a:pt x="4858" y="108"/>
                  </a:cubicBezTo>
                  <a:lnTo>
                    <a:pt x="0" y="4966"/>
                  </a:lnTo>
                  <a:lnTo>
                    <a:pt x="524" y="5466"/>
                  </a:lnTo>
                  <a:lnTo>
                    <a:pt x="5358" y="608"/>
                  </a:lnTo>
                  <a:cubicBezTo>
                    <a:pt x="5525" y="465"/>
                    <a:pt x="5525" y="251"/>
                    <a:pt x="5358" y="108"/>
                  </a:cubicBezTo>
                  <a:cubicBezTo>
                    <a:pt x="5287" y="36"/>
                    <a:pt x="5198" y="1"/>
                    <a:pt x="5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47"/>
          <p:cNvGrpSpPr/>
          <p:nvPr/>
        </p:nvGrpSpPr>
        <p:grpSpPr>
          <a:xfrm>
            <a:off x="2341083" y="1496623"/>
            <a:ext cx="398114" cy="324864"/>
            <a:chOff x="2341083" y="1496623"/>
            <a:chExt cx="398114" cy="324864"/>
          </a:xfrm>
        </p:grpSpPr>
        <p:sp>
          <p:nvSpPr>
            <p:cNvPr id="1027" name="Google Shape;1027;p47"/>
            <p:cNvSpPr/>
            <p:nvPr/>
          </p:nvSpPr>
          <p:spPr>
            <a:xfrm>
              <a:off x="2571165" y="1694076"/>
              <a:ext cx="23938" cy="23904"/>
            </a:xfrm>
            <a:custGeom>
              <a:avLst/>
              <a:gdLst/>
              <a:ahLst/>
              <a:cxnLst/>
              <a:rect l="l" t="t" r="r" b="b"/>
              <a:pathLst>
                <a:path w="716" h="715" extrusionOk="0">
                  <a:moveTo>
                    <a:pt x="358" y="0"/>
                  </a:moveTo>
                  <a:cubicBezTo>
                    <a:pt x="144" y="0"/>
                    <a:pt x="1" y="167"/>
                    <a:pt x="1" y="358"/>
                  </a:cubicBezTo>
                  <a:cubicBezTo>
                    <a:pt x="1" y="548"/>
                    <a:pt x="144" y="715"/>
                    <a:pt x="358" y="715"/>
                  </a:cubicBezTo>
                  <a:cubicBezTo>
                    <a:pt x="549" y="715"/>
                    <a:pt x="715" y="572"/>
                    <a:pt x="715" y="358"/>
                  </a:cubicBez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7"/>
            <p:cNvSpPr/>
            <p:nvPr/>
          </p:nvSpPr>
          <p:spPr>
            <a:xfrm>
              <a:off x="2341083" y="1496623"/>
              <a:ext cx="398114" cy="324864"/>
            </a:xfrm>
            <a:custGeom>
              <a:avLst/>
              <a:gdLst/>
              <a:ahLst/>
              <a:cxnLst/>
              <a:rect l="l" t="t" r="r" b="b"/>
              <a:pathLst>
                <a:path w="11908" h="9717" extrusionOk="0">
                  <a:moveTo>
                    <a:pt x="1286" y="0"/>
                  </a:moveTo>
                  <a:cubicBezTo>
                    <a:pt x="763" y="0"/>
                    <a:pt x="358" y="286"/>
                    <a:pt x="143" y="667"/>
                  </a:cubicBezTo>
                  <a:lnTo>
                    <a:pt x="5121" y="667"/>
                  </a:lnTo>
                  <a:lnTo>
                    <a:pt x="4859" y="167"/>
                  </a:lnTo>
                  <a:cubicBezTo>
                    <a:pt x="4787" y="48"/>
                    <a:pt x="4668" y="0"/>
                    <a:pt x="4549" y="0"/>
                  </a:cubicBezTo>
                  <a:close/>
                  <a:moveTo>
                    <a:pt x="7927" y="3160"/>
                  </a:moveTo>
                  <a:cubicBezTo>
                    <a:pt x="8102" y="3160"/>
                    <a:pt x="8288" y="3312"/>
                    <a:pt x="8288" y="3501"/>
                  </a:cubicBezTo>
                  <a:lnTo>
                    <a:pt x="8288" y="6264"/>
                  </a:lnTo>
                  <a:lnTo>
                    <a:pt x="8264" y="6264"/>
                  </a:lnTo>
                  <a:cubicBezTo>
                    <a:pt x="8264" y="6835"/>
                    <a:pt x="7788" y="7311"/>
                    <a:pt x="7240" y="7311"/>
                  </a:cubicBezTo>
                  <a:cubicBezTo>
                    <a:pt x="6669" y="7311"/>
                    <a:pt x="6192" y="6835"/>
                    <a:pt x="6192" y="6264"/>
                  </a:cubicBezTo>
                  <a:cubicBezTo>
                    <a:pt x="6192" y="5716"/>
                    <a:pt x="6669" y="5240"/>
                    <a:pt x="7240" y="5240"/>
                  </a:cubicBezTo>
                  <a:lnTo>
                    <a:pt x="7597" y="5240"/>
                  </a:lnTo>
                  <a:lnTo>
                    <a:pt x="7597" y="3930"/>
                  </a:lnTo>
                  <a:lnTo>
                    <a:pt x="5478" y="4454"/>
                  </a:lnTo>
                  <a:lnTo>
                    <a:pt x="5478" y="6978"/>
                  </a:lnTo>
                  <a:cubicBezTo>
                    <a:pt x="5478" y="7550"/>
                    <a:pt x="5002" y="8026"/>
                    <a:pt x="4430" y="8026"/>
                  </a:cubicBezTo>
                  <a:cubicBezTo>
                    <a:pt x="3858" y="8026"/>
                    <a:pt x="3382" y="7550"/>
                    <a:pt x="3382" y="6978"/>
                  </a:cubicBezTo>
                  <a:cubicBezTo>
                    <a:pt x="3382" y="6430"/>
                    <a:pt x="3858" y="5954"/>
                    <a:pt x="4430" y="5954"/>
                  </a:cubicBezTo>
                  <a:lnTo>
                    <a:pt x="4787" y="5954"/>
                  </a:lnTo>
                  <a:lnTo>
                    <a:pt x="4787" y="4192"/>
                  </a:lnTo>
                  <a:cubicBezTo>
                    <a:pt x="4787" y="4049"/>
                    <a:pt x="4906" y="3882"/>
                    <a:pt x="5049" y="3858"/>
                  </a:cubicBezTo>
                  <a:lnTo>
                    <a:pt x="7859" y="3168"/>
                  </a:lnTo>
                  <a:cubicBezTo>
                    <a:pt x="7881" y="3162"/>
                    <a:pt x="7904" y="3160"/>
                    <a:pt x="7927" y="3160"/>
                  </a:cubicBezTo>
                  <a:close/>
                  <a:moveTo>
                    <a:pt x="0" y="1358"/>
                  </a:moveTo>
                  <a:lnTo>
                    <a:pt x="0" y="8455"/>
                  </a:lnTo>
                  <a:cubicBezTo>
                    <a:pt x="0" y="9169"/>
                    <a:pt x="548" y="9717"/>
                    <a:pt x="1286" y="9717"/>
                  </a:cubicBezTo>
                  <a:lnTo>
                    <a:pt x="10622" y="9717"/>
                  </a:lnTo>
                  <a:cubicBezTo>
                    <a:pt x="11336" y="9717"/>
                    <a:pt x="11908" y="9169"/>
                    <a:pt x="11908" y="8455"/>
                  </a:cubicBezTo>
                  <a:lnTo>
                    <a:pt x="11908" y="2644"/>
                  </a:lnTo>
                  <a:cubicBezTo>
                    <a:pt x="11908" y="1929"/>
                    <a:pt x="11336" y="1358"/>
                    <a:pt x="10622" y="13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7"/>
            <p:cNvSpPr/>
            <p:nvPr/>
          </p:nvSpPr>
          <p:spPr>
            <a:xfrm>
              <a:off x="2477220" y="1717178"/>
              <a:ext cx="23938" cy="23904"/>
            </a:xfrm>
            <a:custGeom>
              <a:avLst/>
              <a:gdLst/>
              <a:ahLst/>
              <a:cxnLst/>
              <a:rect l="l" t="t" r="r" b="b"/>
              <a:pathLst>
                <a:path w="716" h="715" extrusionOk="0">
                  <a:moveTo>
                    <a:pt x="358" y="0"/>
                  </a:moveTo>
                  <a:cubicBezTo>
                    <a:pt x="191" y="24"/>
                    <a:pt x="1" y="191"/>
                    <a:pt x="1" y="357"/>
                  </a:cubicBezTo>
                  <a:cubicBezTo>
                    <a:pt x="1" y="548"/>
                    <a:pt x="144" y="714"/>
                    <a:pt x="358" y="714"/>
                  </a:cubicBezTo>
                  <a:cubicBezTo>
                    <a:pt x="572" y="714"/>
                    <a:pt x="715" y="572"/>
                    <a:pt x="715" y="357"/>
                  </a:cubicBezTo>
                  <a:lnTo>
                    <a:pt x="7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 name="Google Shape;1030;p47"/>
          <p:cNvGrpSpPr/>
          <p:nvPr/>
        </p:nvGrpSpPr>
        <p:grpSpPr>
          <a:xfrm>
            <a:off x="3150784" y="1459614"/>
            <a:ext cx="401324" cy="397914"/>
            <a:chOff x="3150784" y="1459614"/>
            <a:chExt cx="401324" cy="397914"/>
          </a:xfrm>
        </p:grpSpPr>
        <p:sp>
          <p:nvSpPr>
            <p:cNvPr id="1031" name="Google Shape;1031;p47"/>
            <p:cNvSpPr/>
            <p:nvPr/>
          </p:nvSpPr>
          <p:spPr>
            <a:xfrm>
              <a:off x="3428675" y="1459614"/>
              <a:ext cx="123433" cy="122229"/>
            </a:xfrm>
            <a:custGeom>
              <a:avLst/>
              <a:gdLst/>
              <a:ahLst/>
              <a:cxnLst/>
              <a:rect l="l" t="t" r="r" b="b"/>
              <a:pathLst>
                <a:path w="3692" h="3656" extrusionOk="0">
                  <a:moveTo>
                    <a:pt x="1322" y="0"/>
                  </a:moveTo>
                  <a:cubicBezTo>
                    <a:pt x="1232" y="0"/>
                    <a:pt x="1143" y="36"/>
                    <a:pt x="1072" y="107"/>
                  </a:cubicBezTo>
                  <a:lnTo>
                    <a:pt x="0" y="1179"/>
                  </a:lnTo>
                  <a:lnTo>
                    <a:pt x="2477" y="3656"/>
                  </a:lnTo>
                  <a:lnTo>
                    <a:pt x="3548" y="2584"/>
                  </a:lnTo>
                  <a:cubicBezTo>
                    <a:pt x="3691" y="2441"/>
                    <a:pt x="3691" y="2227"/>
                    <a:pt x="3548" y="2084"/>
                  </a:cubicBezTo>
                  <a:lnTo>
                    <a:pt x="1572" y="107"/>
                  </a:lnTo>
                  <a:cubicBezTo>
                    <a:pt x="1500" y="36"/>
                    <a:pt x="1411" y="0"/>
                    <a:pt x="1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7"/>
            <p:cNvSpPr/>
            <p:nvPr/>
          </p:nvSpPr>
          <p:spPr>
            <a:xfrm>
              <a:off x="3150784" y="1745027"/>
              <a:ext cx="129016" cy="112500"/>
            </a:xfrm>
            <a:custGeom>
              <a:avLst/>
              <a:gdLst/>
              <a:ahLst/>
              <a:cxnLst/>
              <a:rect l="l" t="t" r="r" b="b"/>
              <a:pathLst>
                <a:path w="3859" h="3365" extrusionOk="0">
                  <a:moveTo>
                    <a:pt x="930" y="1"/>
                  </a:moveTo>
                  <a:lnTo>
                    <a:pt x="167" y="786"/>
                  </a:lnTo>
                  <a:cubicBezTo>
                    <a:pt x="1" y="929"/>
                    <a:pt x="1" y="1144"/>
                    <a:pt x="167" y="1287"/>
                  </a:cubicBezTo>
                  <a:lnTo>
                    <a:pt x="2120" y="3239"/>
                  </a:lnTo>
                  <a:cubicBezTo>
                    <a:pt x="2192" y="3323"/>
                    <a:pt x="2281" y="3364"/>
                    <a:pt x="2370" y="3364"/>
                  </a:cubicBezTo>
                  <a:cubicBezTo>
                    <a:pt x="2460" y="3364"/>
                    <a:pt x="2549" y="3323"/>
                    <a:pt x="2620" y="3239"/>
                  </a:cubicBezTo>
                  <a:lnTo>
                    <a:pt x="3859" y="2025"/>
                  </a:lnTo>
                  <a:lnTo>
                    <a:pt x="2335" y="501"/>
                  </a:lnTo>
                  <a:cubicBezTo>
                    <a:pt x="2188" y="571"/>
                    <a:pt x="2028" y="606"/>
                    <a:pt x="1870" y="606"/>
                  </a:cubicBezTo>
                  <a:cubicBezTo>
                    <a:pt x="1489" y="606"/>
                    <a:pt x="1114" y="404"/>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7"/>
            <p:cNvSpPr/>
            <p:nvPr/>
          </p:nvSpPr>
          <p:spPr>
            <a:xfrm>
              <a:off x="3228816" y="1516516"/>
              <a:ext cx="264384" cy="280298"/>
            </a:xfrm>
            <a:custGeom>
              <a:avLst/>
              <a:gdLst/>
              <a:ahLst/>
              <a:cxnLst/>
              <a:rect l="l" t="t" r="r" b="b"/>
              <a:pathLst>
                <a:path w="7908" h="8384" extrusionOk="0">
                  <a:moveTo>
                    <a:pt x="5990" y="1584"/>
                  </a:moveTo>
                  <a:cubicBezTo>
                    <a:pt x="6079" y="1584"/>
                    <a:pt x="6169" y="1620"/>
                    <a:pt x="6240" y="1692"/>
                  </a:cubicBezTo>
                  <a:cubicBezTo>
                    <a:pt x="6407" y="1835"/>
                    <a:pt x="6407" y="2049"/>
                    <a:pt x="6240" y="2192"/>
                  </a:cubicBezTo>
                  <a:cubicBezTo>
                    <a:pt x="6169" y="2263"/>
                    <a:pt x="6073" y="2299"/>
                    <a:pt x="5981" y="2299"/>
                  </a:cubicBezTo>
                  <a:cubicBezTo>
                    <a:pt x="5889" y="2299"/>
                    <a:pt x="5799" y="2263"/>
                    <a:pt x="5740" y="2192"/>
                  </a:cubicBezTo>
                  <a:cubicBezTo>
                    <a:pt x="5597" y="2049"/>
                    <a:pt x="5597" y="1835"/>
                    <a:pt x="5740" y="1692"/>
                  </a:cubicBezTo>
                  <a:cubicBezTo>
                    <a:pt x="5811" y="1620"/>
                    <a:pt x="5901" y="1584"/>
                    <a:pt x="5990" y="1584"/>
                  </a:cubicBezTo>
                  <a:close/>
                  <a:moveTo>
                    <a:pt x="4990" y="2585"/>
                  </a:moveTo>
                  <a:cubicBezTo>
                    <a:pt x="5079" y="2585"/>
                    <a:pt x="5168" y="2620"/>
                    <a:pt x="5240" y="2692"/>
                  </a:cubicBezTo>
                  <a:cubicBezTo>
                    <a:pt x="5383" y="2859"/>
                    <a:pt x="5383" y="3049"/>
                    <a:pt x="5240" y="3216"/>
                  </a:cubicBezTo>
                  <a:cubicBezTo>
                    <a:pt x="5168" y="3287"/>
                    <a:pt x="5079" y="3323"/>
                    <a:pt x="4990" y="3323"/>
                  </a:cubicBezTo>
                  <a:cubicBezTo>
                    <a:pt x="4900" y="3323"/>
                    <a:pt x="4811" y="3287"/>
                    <a:pt x="4740" y="3216"/>
                  </a:cubicBezTo>
                  <a:cubicBezTo>
                    <a:pt x="4573" y="3049"/>
                    <a:pt x="4573" y="2859"/>
                    <a:pt x="4740" y="2692"/>
                  </a:cubicBezTo>
                  <a:cubicBezTo>
                    <a:pt x="4811" y="2620"/>
                    <a:pt x="4900" y="2585"/>
                    <a:pt x="4990" y="2585"/>
                  </a:cubicBezTo>
                  <a:close/>
                  <a:moveTo>
                    <a:pt x="4001" y="3567"/>
                  </a:moveTo>
                  <a:cubicBezTo>
                    <a:pt x="4091" y="3567"/>
                    <a:pt x="4180" y="3609"/>
                    <a:pt x="4263" y="3692"/>
                  </a:cubicBezTo>
                  <a:cubicBezTo>
                    <a:pt x="4382" y="3835"/>
                    <a:pt x="4382" y="4049"/>
                    <a:pt x="4263" y="4192"/>
                  </a:cubicBezTo>
                  <a:cubicBezTo>
                    <a:pt x="4180" y="4264"/>
                    <a:pt x="4091" y="4299"/>
                    <a:pt x="4001" y="4299"/>
                  </a:cubicBezTo>
                  <a:cubicBezTo>
                    <a:pt x="3912" y="4299"/>
                    <a:pt x="3823" y="4264"/>
                    <a:pt x="3739" y="4192"/>
                  </a:cubicBezTo>
                  <a:cubicBezTo>
                    <a:pt x="3597" y="4049"/>
                    <a:pt x="3597" y="3835"/>
                    <a:pt x="3739" y="3692"/>
                  </a:cubicBezTo>
                  <a:cubicBezTo>
                    <a:pt x="3823" y="3609"/>
                    <a:pt x="3912" y="3567"/>
                    <a:pt x="4001" y="3567"/>
                  </a:cubicBezTo>
                  <a:close/>
                  <a:moveTo>
                    <a:pt x="3013" y="4561"/>
                  </a:moveTo>
                  <a:cubicBezTo>
                    <a:pt x="3102" y="4561"/>
                    <a:pt x="3192" y="4597"/>
                    <a:pt x="3263" y="4668"/>
                  </a:cubicBezTo>
                  <a:cubicBezTo>
                    <a:pt x="3382" y="4811"/>
                    <a:pt x="3382" y="5026"/>
                    <a:pt x="3263" y="5169"/>
                  </a:cubicBezTo>
                  <a:cubicBezTo>
                    <a:pt x="3192" y="5240"/>
                    <a:pt x="3102" y="5276"/>
                    <a:pt x="3013" y="5276"/>
                  </a:cubicBezTo>
                  <a:cubicBezTo>
                    <a:pt x="2924" y="5276"/>
                    <a:pt x="2835" y="5240"/>
                    <a:pt x="2763" y="5169"/>
                  </a:cubicBezTo>
                  <a:cubicBezTo>
                    <a:pt x="2620" y="5026"/>
                    <a:pt x="2620" y="4811"/>
                    <a:pt x="2763" y="4668"/>
                  </a:cubicBezTo>
                  <a:cubicBezTo>
                    <a:pt x="2835" y="4597"/>
                    <a:pt x="2924" y="4561"/>
                    <a:pt x="3013" y="4561"/>
                  </a:cubicBezTo>
                  <a:close/>
                  <a:moveTo>
                    <a:pt x="5478" y="1"/>
                  </a:moveTo>
                  <a:lnTo>
                    <a:pt x="1" y="5478"/>
                  </a:lnTo>
                  <a:cubicBezTo>
                    <a:pt x="525" y="5740"/>
                    <a:pt x="739" y="6359"/>
                    <a:pt x="477" y="6859"/>
                  </a:cubicBezTo>
                  <a:lnTo>
                    <a:pt x="2001" y="8383"/>
                  </a:lnTo>
                  <a:lnTo>
                    <a:pt x="7907" y="2454"/>
                  </a:ln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48"/>
          <p:cNvSpPr txBox="1">
            <a:spLocks noGrp="1"/>
          </p:cNvSpPr>
          <p:nvPr>
            <p:ph type="body" idx="4294967295"/>
          </p:nvPr>
        </p:nvSpPr>
        <p:spPr>
          <a:xfrm>
            <a:off x="720000" y="1017725"/>
            <a:ext cx="7704000" cy="29205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a:t>
            </a:r>
            <a:r>
              <a:rPr lang="en"/>
              <a:t>at</a:t>
            </a:r>
            <a:r>
              <a:rPr lang="en" sz="1200"/>
              <a:t> of this template:</a:t>
            </a:r>
            <a:endParaRPr sz="1200"/>
          </a:p>
          <a:p>
            <a:pPr marL="0" marR="0" lvl="0" indent="0" algn="l" rtl="0">
              <a:lnSpc>
                <a:spcPct val="100000"/>
              </a:lnSpc>
              <a:spcBef>
                <a:spcPts val="1000"/>
              </a:spcBef>
              <a:spcAft>
                <a:spcPts val="0"/>
              </a:spcAft>
              <a:buNone/>
            </a:pPr>
            <a:r>
              <a:rPr lang="en" sz="2400">
                <a:latin typeface="Poppins Black"/>
                <a:ea typeface="Poppins Black"/>
                <a:cs typeface="Poppins Black"/>
                <a:sym typeface="Poppins Black"/>
              </a:rPr>
              <a:t>Photos</a:t>
            </a:r>
            <a:endParaRPr sz="2400">
              <a:latin typeface="Poppins Black"/>
              <a:ea typeface="Poppins Black"/>
              <a:cs typeface="Poppins Black"/>
              <a:sym typeface="Poppins Black"/>
            </a:endParaRPr>
          </a:p>
          <a:p>
            <a:pPr marL="457200" marR="0" lvl="0" indent="-304800" algn="l" rtl="0">
              <a:lnSpc>
                <a:spcPct val="100000"/>
              </a:lnSpc>
              <a:spcBef>
                <a:spcPts val="1000"/>
              </a:spcBef>
              <a:spcAft>
                <a:spcPts val="0"/>
              </a:spcAft>
              <a:buSzPts val="1200"/>
              <a:buChar char="●"/>
            </a:pPr>
            <a:r>
              <a:rPr lang="en" u="sng">
                <a:hlinkClick r:id="rId3"/>
              </a:rPr>
              <a:t>Woman holding violin while posing on steps</a:t>
            </a:r>
            <a:endParaRPr u="sng"/>
          </a:p>
          <a:p>
            <a:pPr marL="457200" marR="0" lvl="0" indent="-304800" algn="l" rtl="0">
              <a:lnSpc>
                <a:spcPct val="100000"/>
              </a:lnSpc>
              <a:spcBef>
                <a:spcPts val="0"/>
              </a:spcBef>
              <a:spcAft>
                <a:spcPts val="0"/>
              </a:spcAft>
              <a:buSzPts val="1200"/>
              <a:buChar char="●"/>
            </a:pPr>
            <a:r>
              <a:rPr lang="en" u="sng">
                <a:hlinkClick r:id="rId4"/>
              </a:rPr>
              <a:t>Woman holding violin and bow</a:t>
            </a:r>
            <a:endParaRPr u="sng"/>
          </a:p>
          <a:p>
            <a:pPr marL="457200" marR="0" lvl="0" indent="-304800" algn="l" rtl="0">
              <a:lnSpc>
                <a:spcPct val="100000"/>
              </a:lnSpc>
              <a:spcBef>
                <a:spcPts val="0"/>
              </a:spcBef>
              <a:spcAft>
                <a:spcPts val="0"/>
              </a:spcAft>
              <a:buSzPts val="1200"/>
              <a:buChar char="●"/>
            </a:pPr>
            <a:r>
              <a:rPr lang="en" u="sng">
                <a:hlinkClick r:id="rId5"/>
              </a:rPr>
              <a:t>Female violinist posing on steps with violin</a:t>
            </a:r>
            <a:endParaRPr u="sng"/>
          </a:p>
          <a:p>
            <a:pPr marL="457200" marR="0" lvl="0" indent="-304800" algn="l" rtl="0">
              <a:lnSpc>
                <a:spcPct val="100000"/>
              </a:lnSpc>
              <a:spcBef>
                <a:spcPts val="0"/>
              </a:spcBef>
              <a:spcAft>
                <a:spcPts val="0"/>
              </a:spcAft>
              <a:buSzPts val="1200"/>
              <a:buChar char="●"/>
            </a:pPr>
            <a:r>
              <a:rPr lang="en" u="sng">
                <a:hlinkClick r:id="rId6"/>
              </a:rPr>
              <a:t>Front view of woman in dress holding violin I</a:t>
            </a:r>
            <a:endParaRPr u="sng"/>
          </a:p>
          <a:p>
            <a:pPr marL="457200" marR="0" lvl="0" indent="-304800" algn="l" rtl="0">
              <a:lnSpc>
                <a:spcPct val="100000"/>
              </a:lnSpc>
              <a:spcBef>
                <a:spcPts val="0"/>
              </a:spcBef>
              <a:spcAft>
                <a:spcPts val="0"/>
              </a:spcAft>
              <a:buSzPts val="1200"/>
              <a:buChar char="●"/>
            </a:pPr>
            <a:r>
              <a:rPr lang="en" u="sng">
                <a:hlinkClick r:id="rId6"/>
              </a:rPr>
              <a:t>Front view of woman in dress holding violin II</a:t>
            </a:r>
            <a:endParaRPr u="sng"/>
          </a:p>
          <a:p>
            <a:pPr marL="457200" marR="0" lvl="0" indent="-304800" algn="l" rtl="0">
              <a:lnSpc>
                <a:spcPct val="100000"/>
              </a:lnSpc>
              <a:spcBef>
                <a:spcPts val="0"/>
              </a:spcBef>
              <a:spcAft>
                <a:spcPts val="0"/>
              </a:spcAft>
              <a:buSzPts val="1200"/>
              <a:buChar char="●"/>
            </a:pPr>
            <a:r>
              <a:rPr lang="en" u="sng">
                <a:hlinkClick r:id="rId7"/>
              </a:rPr>
              <a:t>Front view of female violinist playing</a:t>
            </a:r>
            <a:endParaRPr u="sng"/>
          </a:p>
          <a:p>
            <a:pPr marL="457200" marR="0" lvl="0" indent="-304800" algn="l" rtl="0">
              <a:lnSpc>
                <a:spcPct val="100000"/>
              </a:lnSpc>
              <a:spcBef>
                <a:spcPts val="0"/>
              </a:spcBef>
              <a:spcAft>
                <a:spcPts val="0"/>
              </a:spcAft>
              <a:buSzPts val="1200"/>
              <a:buChar char="●"/>
            </a:pPr>
            <a:r>
              <a:rPr lang="en" u="sng">
                <a:hlinkClick r:id="rId8"/>
              </a:rPr>
              <a:t>Front view of violin</a:t>
            </a:r>
            <a:endParaRPr u="sng"/>
          </a:p>
          <a:p>
            <a:pPr marL="457200" marR="0" lvl="0" indent="-304800" algn="l" rtl="0">
              <a:lnSpc>
                <a:spcPct val="100000"/>
              </a:lnSpc>
              <a:spcBef>
                <a:spcPts val="0"/>
              </a:spcBef>
              <a:spcAft>
                <a:spcPts val="0"/>
              </a:spcAft>
              <a:buSzPts val="1200"/>
              <a:buChar char="●"/>
            </a:pPr>
            <a:r>
              <a:rPr lang="en" u="sng">
                <a:hlinkClick r:id="rId9"/>
              </a:rPr>
              <a:t>Woman with violine getting ready for country music concert</a:t>
            </a:r>
            <a:endParaRPr u="sng"/>
          </a:p>
          <a:p>
            <a:pPr marL="457200" marR="0" lvl="0" indent="-304800" algn="l" rtl="0">
              <a:lnSpc>
                <a:spcPct val="100000"/>
              </a:lnSpc>
              <a:spcBef>
                <a:spcPts val="0"/>
              </a:spcBef>
              <a:spcAft>
                <a:spcPts val="0"/>
              </a:spcAft>
              <a:buSzPts val="1200"/>
              <a:buChar char="●"/>
            </a:pPr>
            <a:r>
              <a:rPr lang="en" u="sng">
                <a:hlinkClick r:id="rId10"/>
              </a:rPr>
              <a:t>Close up woman playing the violin</a:t>
            </a:r>
            <a:endParaRPr u="sng"/>
          </a:p>
        </p:txBody>
      </p:sp>
      <p:sp>
        <p:nvSpPr>
          <p:cNvPr id="1039" name="Google Shape;1039;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Alternative</a:t>
            </a:r>
            <a:r>
              <a:rPr lang="en"/>
              <a:t> resources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p4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045" name="Google Shape;1045;p49"/>
          <p:cNvSpPr txBox="1">
            <a:spLocks noGrp="1"/>
          </p:cNvSpPr>
          <p:nvPr>
            <p:ph type="subTitle" idx="1"/>
          </p:nvPr>
        </p:nvSpPr>
        <p:spPr>
          <a:xfrm>
            <a:off x="720000" y="1017725"/>
            <a:ext cx="7704000" cy="358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like the resources on this template? Get them on our other websites:</a:t>
            </a:r>
            <a:endParaRPr/>
          </a:p>
          <a:p>
            <a:pPr marL="0" lvl="0" indent="0" algn="l" rtl="0">
              <a:spcBef>
                <a:spcPts val="1000"/>
              </a:spcBef>
              <a:spcAft>
                <a:spcPts val="0"/>
              </a:spcAft>
              <a:buNone/>
            </a:pPr>
            <a:r>
              <a:rPr lang="en" sz="2400">
                <a:latin typeface="Poppins Black"/>
                <a:ea typeface="Poppins Black"/>
                <a:cs typeface="Poppins Black"/>
                <a:sym typeface="Poppins Black"/>
              </a:rPr>
              <a:t>Vectors</a:t>
            </a:r>
            <a:endParaRPr sz="2400">
              <a:latin typeface="Poppins Black"/>
              <a:ea typeface="Poppins Black"/>
              <a:cs typeface="Poppins Black"/>
              <a:sym typeface="Poppins Black"/>
            </a:endParaRPr>
          </a:p>
          <a:p>
            <a:pPr marL="457200" lvl="0" indent="-304800" algn="l" rtl="0">
              <a:spcBef>
                <a:spcPts val="1000"/>
              </a:spcBef>
              <a:spcAft>
                <a:spcPts val="0"/>
              </a:spcAft>
              <a:buSzPts val="1200"/>
              <a:buChar char="●"/>
            </a:pPr>
            <a:r>
              <a:rPr lang="en" u="sng">
                <a:hlinkClick r:id="rId3"/>
              </a:rPr>
              <a:t>Violin music lovers social media post</a:t>
            </a:r>
            <a:endParaRPr u="sng"/>
          </a:p>
          <a:p>
            <a:pPr marL="0" lvl="0" indent="0" algn="l" rtl="0">
              <a:spcBef>
                <a:spcPts val="1000"/>
              </a:spcBef>
              <a:spcAft>
                <a:spcPts val="0"/>
              </a:spcAft>
              <a:buNone/>
            </a:pPr>
            <a:r>
              <a:rPr lang="en" sz="2400">
                <a:latin typeface="Poppins Black"/>
                <a:ea typeface="Poppins Black"/>
                <a:cs typeface="Poppins Black"/>
                <a:sym typeface="Poppins Black"/>
              </a:rPr>
              <a:t>Photos</a:t>
            </a:r>
            <a:endParaRPr sz="2400">
              <a:latin typeface="Poppins Black"/>
              <a:ea typeface="Poppins Black"/>
              <a:cs typeface="Poppins Black"/>
              <a:sym typeface="Poppins Black"/>
            </a:endParaRPr>
          </a:p>
          <a:p>
            <a:pPr marL="457200" lvl="0" indent="-304800" algn="l" rtl="0">
              <a:spcBef>
                <a:spcPts val="1000"/>
              </a:spcBef>
              <a:spcAft>
                <a:spcPts val="0"/>
              </a:spcAft>
              <a:buSzPts val="1200"/>
              <a:buChar char="●"/>
            </a:pPr>
            <a:r>
              <a:rPr lang="en" u="sng">
                <a:hlinkClick r:id="rId4"/>
              </a:rPr>
              <a:t>Full shot woman playing the violin</a:t>
            </a:r>
            <a:endParaRPr u="sng"/>
          </a:p>
          <a:p>
            <a:pPr marL="457200" lvl="0" indent="-304800" algn="l" rtl="0">
              <a:spcBef>
                <a:spcPts val="0"/>
              </a:spcBef>
              <a:spcAft>
                <a:spcPts val="0"/>
              </a:spcAft>
              <a:buSzPts val="1200"/>
              <a:buChar char="●"/>
            </a:pPr>
            <a:r>
              <a:rPr lang="en" u="sng">
                <a:hlinkClick r:id="rId5"/>
              </a:rPr>
              <a:t>Front view of violinist playing</a:t>
            </a:r>
            <a:endParaRPr u="sng"/>
          </a:p>
          <a:p>
            <a:pPr marL="457200" lvl="0" indent="-304800" algn="l" rtl="0">
              <a:spcBef>
                <a:spcPts val="0"/>
              </a:spcBef>
              <a:spcAft>
                <a:spcPts val="0"/>
              </a:spcAft>
              <a:buSzPts val="1200"/>
              <a:buChar char="●"/>
            </a:pPr>
            <a:r>
              <a:rPr lang="en" u="sng">
                <a:hlinkClick r:id="rId6"/>
              </a:rPr>
              <a:t>Medium shot woman playing the violin</a:t>
            </a:r>
            <a:endParaRPr u="sng"/>
          </a:p>
          <a:p>
            <a:pPr marL="457200" lvl="0" indent="-304800" algn="l" rtl="0">
              <a:spcBef>
                <a:spcPts val="0"/>
              </a:spcBef>
              <a:spcAft>
                <a:spcPts val="0"/>
              </a:spcAft>
              <a:buSzPts val="1200"/>
              <a:buChar char="●"/>
            </a:pPr>
            <a:r>
              <a:rPr lang="en" u="sng">
                <a:hlinkClick r:id="rId7"/>
              </a:rPr>
              <a:t>Side view of violinist on steps</a:t>
            </a:r>
            <a:endParaRPr u="sng"/>
          </a:p>
          <a:p>
            <a:pPr marL="457200" lvl="0" indent="-304800" algn="l" rtl="0">
              <a:spcBef>
                <a:spcPts val="0"/>
              </a:spcBef>
              <a:spcAft>
                <a:spcPts val="0"/>
              </a:spcAft>
              <a:buSzPts val="1200"/>
              <a:buChar char="●"/>
            </a:pPr>
            <a:r>
              <a:rPr lang="en" u="sng">
                <a:hlinkClick r:id="rId8"/>
              </a:rPr>
              <a:t>Medium shot smiley woman playing the violin</a:t>
            </a:r>
            <a:endParaRPr u="sng"/>
          </a:p>
          <a:p>
            <a:pPr marL="0" lvl="0" indent="0" algn="l" rtl="0">
              <a:spcBef>
                <a:spcPts val="1000"/>
              </a:spcBef>
              <a:spcAft>
                <a:spcPts val="0"/>
              </a:spcAft>
              <a:buNone/>
            </a:pPr>
            <a:r>
              <a:rPr lang="en" sz="2400">
                <a:latin typeface="Poppins Black"/>
                <a:ea typeface="Poppins Black"/>
                <a:cs typeface="Poppins Black"/>
                <a:sym typeface="Poppins Black"/>
              </a:rPr>
              <a:t>Icons</a:t>
            </a:r>
            <a:endParaRPr sz="2400">
              <a:latin typeface="Poppins Black"/>
              <a:ea typeface="Poppins Black"/>
              <a:cs typeface="Poppins Black"/>
              <a:sym typeface="Poppins Black"/>
            </a:endParaRPr>
          </a:p>
          <a:p>
            <a:pPr marL="457200" lvl="0" indent="-304800" algn="l" rtl="0">
              <a:spcBef>
                <a:spcPts val="1000"/>
              </a:spcBef>
              <a:spcAft>
                <a:spcPts val="0"/>
              </a:spcAft>
              <a:buSzPts val="1200"/>
              <a:buChar char="●"/>
            </a:pPr>
            <a:r>
              <a:rPr lang="en">
                <a:uFill>
                  <a:noFill/>
                </a:uFill>
                <a:hlinkClick r:id="rId9"/>
              </a:rPr>
              <a:t>Icon Pack: Music | Filled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49"/>
        <p:cNvGrpSpPr/>
        <p:nvPr/>
      </p:nvGrpSpPr>
      <p:grpSpPr>
        <a:xfrm>
          <a:off x="0" y="0"/>
          <a:ext cx="0" cy="0"/>
          <a:chOff x="0" y="0"/>
          <a:chExt cx="0" cy="0"/>
        </a:xfrm>
      </p:grpSpPr>
      <p:sp>
        <p:nvSpPr>
          <p:cNvPr id="1050" name="Google Shape;1050;p5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051" name="Google Shape;1051;p50"/>
          <p:cNvSpPr txBox="1"/>
          <p:nvPr/>
        </p:nvSpPr>
        <p:spPr>
          <a:xfrm>
            <a:off x="72340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by keeping the </a:t>
            </a:r>
            <a:r>
              <a:rPr lang="en" sz="1100" b="1" u="sng">
                <a:solidFill>
                  <a:schemeClr val="hlink"/>
                </a:solidFill>
                <a:hlinkClick r:id="rId4" action="ppaction://hlinksldjump"/>
              </a:rPr>
              <a:t>Thanks</a:t>
            </a:r>
            <a:r>
              <a:rPr lang="en" sz="1100" b="1">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marL="0" lvl="0" indent="0" algn="l" rtl="0">
              <a:lnSpc>
                <a:spcPct val="100000"/>
              </a:lnSpc>
              <a:spcBef>
                <a:spcPts val="1000"/>
              </a:spcBef>
              <a:spcAft>
                <a:spcPts val="0"/>
              </a:spcAft>
              <a:buClr>
                <a:srgbClr val="000000"/>
              </a:buClr>
              <a:buSzPts val="1100"/>
              <a:buFont typeface="Arial"/>
              <a:buNone/>
            </a:pPr>
            <a:r>
              <a:rPr lang="en" sz="1100" b="1">
                <a:solidFill>
                  <a:schemeClr val="dk2"/>
                </a:solidFill>
              </a:rPr>
              <a:t>As a Free user, you are allowed to:</a:t>
            </a:r>
            <a:endParaRPr sz="1100" b="1">
              <a:solidFill>
                <a:schemeClr val="dk2"/>
              </a:solidFill>
            </a:endParaRPr>
          </a:p>
          <a:p>
            <a:pPr marL="457200" lvl="0" indent="-298450" algn="l" rtl="0">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marL="0" lvl="0" indent="0" algn="l" rtl="0">
              <a:lnSpc>
                <a:spcPct val="100000"/>
              </a:lnSpc>
              <a:spcBef>
                <a:spcPts val="1400"/>
              </a:spcBef>
              <a:spcAft>
                <a:spcPts val="0"/>
              </a:spcAft>
              <a:buClr>
                <a:srgbClr val="000000"/>
              </a:buClr>
              <a:buSzPts val="1100"/>
              <a:buFont typeface="Arial"/>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marL="457200" lvl="0" indent="-298450" algn="l" rtl="0">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l" rtl="0">
              <a:lnSpc>
                <a:spcPct val="100000"/>
              </a:lnSpc>
              <a:spcBef>
                <a:spcPts val="0"/>
              </a:spcBef>
              <a:spcAft>
                <a:spcPts val="0"/>
              </a:spcAft>
              <a:buClr>
                <a:srgbClr val="000000"/>
              </a:buClr>
              <a:buSzPts val="1100"/>
              <a:buFont typeface="Arial"/>
              <a:buNone/>
            </a:pP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Clr>
                <a:schemeClr val="dk1"/>
              </a:buClr>
              <a:buSzPts val="1100"/>
              <a:buFont typeface="Arial"/>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55"/>
        <p:cNvGrpSpPr/>
        <p:nvPr/>
      </p:nvGrpSpPr>
      <p:grpSpPr>
        <a:xfrm>
          <a:off x="0" y="0"/>
          <a:ext cx="0" cy="0"/>
          <a:chOff x="0" y="0"/>
          <a:chExt cx="0" cy="0"/>
        </a:xfrm>
      </p:grpSpPr>
      <p:sp>
        <p:nvSpPr>
          <p:cNvPr id="1056" name="Google Shape;1056;p51"/>
          <p:cNvSpPr txBox="1"/>
          <p:nvPr/>
        </p:nvSpPr>
        <p:spPr>
          <a:xfrm>
            <a:off x="723450" y="1187975"/>
            <a:ext cx="7697100" cy="3444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100" b="1" u="sng">
                <a:solidFill>
                  <a:schemeClr val="dk2"/>
                </a:solidFill>
                <a:hlinkClick r:id="rId3">
                  <a:extLst>
                    <a:ext uri="{A12FA001-AC4F-418D-AE19-62706E023703}">
                      <ahyp:hlinkClr xmlns:ahyp="http://schemas.microsoft.com/office/drawing/2018/hyperlinkcolor" val="tx"/>
                    </a:ext>
                  </a:extLst>
                </a:hlinkClick>
              </a:rPr>
              <a:t>Slidesgo</a:t>
            </a:r>
            <a:r>
              <a:rPr lang="en" sz="1100" b="1">
                <a:solidFill>
                  <a:schemeClr val="dk2"/>
                </a:solidFill>
              </a:rPr>
              <a:t> </a:t>
            </a:r>
            <a:r>
              <a:rPr lang="en" sz="1100">
                <a:solidFill>
                  <a:schemeClr val="lt1"/>
                </a:solidFill>
              </a:rPr>
              <a:t>or keeping the </a:t>
            </a:r>
            <a:r>
              <a:rPr lang="en" sz="1100" b="1" u="sng">
                <a:solidFill>
                  <a:schemeClr val="hlink"/>
                </a:solidFill>
                <a:hlinkClick r:id="rId4" action="ppaction://hlinksldjump"/>
              </a:rPr>
              <a:t>Thanks</a:t>
            </a:r>
            <a:r>
              <a:rPr lang="en" sz="1100">
                <a:solidFill>
                  <a:schemeClr val="lt1"/>
                </a:solidFill>
              </a:rPr>
              <a:t> slide.</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marL="0" lvl="0" indent="0" algn="l" rtl="0">
              <a:lnSpc>
                <a:spcPct val="100000"/>
              </a:lnSpc>
              <a:spcBef>
                <a:spcPts val="1000"/>
              </a:spcBef>
              <a:spcAft>
                <a:spcPts val="0"/>
              </a:spcAft>
              <a:buNone/>
            </a:pPr>
            <a:r>
              <a:rPr lang="en" sz="1100" b="1">
                <a:solidFill>
                  <a:schemeClr val="dk2"/>
                </a:solidFill>
              </a:rPr>
              <a:t>You are not allowed to:</a:t>
            </a:r>
            <a:endParaRPr sz="1100" b="1">
              <a:solidFill>
                <a:schemeClr val="dk2"/>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marL="457200" lvl="0" indent="-298450" algn="l" rtl="0">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marL="0" lvl="0" indent="0" algn="ctr" rtl="0">
              <a:lnSpc>
                <a:spcPct val="100000"/>
              </a:lnSpc>
              <a:spcBef>
                <a:spcPts val="0"/>
              </a:spcBef>
              <a:spcAft>
                <a:spcPts val="0"/>
              </a:spcAft>
              <a:buNone/>
            </a:pPr>
            <a:r>
              <a:rPr lang="en" sz="1100" b="1" u="sng">
                <a:solidFill>
                  <a:schemeClr val="dk2"/>
                </a:solidFill>
                <a:hlinkClick r:id="rId5">
                  <a:extLst>
                    <a:ext uri="{A12FA001-AC4F-418D-AE19-62706E023703}">
                      <ahyp:hlinkClr xmlns:ahyp="http://schemas.microsoft.com/office/drawing/2018/hyperlinkcolor" val="tx"/>
                    </a:ext>
                  </a:extLst>
                </a:hlinkClick>
              </a:rPr>
              <a:t>https://slidesgo.com/faqs</a:t>
            </a:r>
            <a:r>
              <a:rPr lang="en" sz="1100">
                <a:solidFill>
                  <a:schemeClr val="lt1"/>
                </a:solidFill>
              </a:rPr>
              <a:t> and </a:t>
            </a:r>
            <a:r>
              <a:rPr lang="en" sz="1100" b="1" u="sng">
                <a:solidFill>
                  <a:schemeClr val="dk2"/>
                </a:solidFill>
                <a:hlinkClick r:id="rId6">
                  <a:extLst>
                    <a:ext uri="{A12FA001-AC4F-418D-AE19-62706E023703}">
                      <ahyp:hlinkClr xmlns:ahyp="http://schemas.microsoft.com/office/drawing/2018/hyperlinkcolor" val="tx"/>
                    </a:ext>
                  </a:extLst>
                </a:hlinkClick>
              </a:rPr>
              <a:t>https://slidesgo.com/slidesgo-school</a:t>
            </a:r>
            <a:endParaRPr sz="1100" b="1">
              <a:solidFill>
                <a:schemeClr val="dk2"/>
              </a:solidFill>
            </a:endParaRPr>
          </a:p>
        </p:txBody>
      </p:sp>
      <p:sp>
        <p:nvSpPr>
          <p:cNvPr id="1057" name="Google Shape;1057;p51"/>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1"/>
        <p:cNvGrpSpPr/>
        <p:nvPr/>
      </p:nvGrpSpPr>
      <p:grpSpPr>
        <a:xfrm>
          <a:off x="0" y="0"/>
          <a:ext cx="0" cy="0"/>
          <a:chOff x="0" y="0"/>
          <a:chExt cx="0" cy="0"/>
        </a:xfrm>
      </p:grpSpPr>
      <p:sp>
        <p:nvSpPr>
          <p:cNvPr id="1062" name="Google Shape;1062;p52"/>
          <p:cNvSpPr txBox="1"/>
          <p:nvPr/>
        </p:nvSpPr>
        <p:spPr>
          <a:xfrm>
            <a:off x="723400" y="1187975"/>
            <a:ext cx="7697100" cy="1466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marL="0" lvl="0" indent="0" algn="ctr" rtl="0">
              <a:lnSpc>
                <a:spcPct val="100000"/>
              </a:lnSpc>
              <a:spcBef>
                <a:spcPts val="1000"/>
              </a:spcBef>
              <a:spcAft>
                <a:spcPts val="0"/>
              </a:spcAft>
              <a:buNone/>
            </a:pPr>
            <a:r>
              <a:rPr lang="en" sz="1100" b="1">
                <a:solidFill>
                  <a:schemeClr val="lt1"/>
                </a:solidFill>
              </a:rPr>
              <a:t>Poppins</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https://fonts.google.com/specimen/Poppins</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endParaRPr sz="1100">
              <a:solidFill>
                <a:schemeClr val="lt1"/>
              </a:solidFill>
            </a:endParaRPr>
          </a:p>
          <a:p>
            <a:pPr marL="0" lvl="0" indent="0" algn="ctr" rtl="0">
              <a:lnSpc>
                <a:spcPct val="100000"/>
              </a:lnSpc>
              <a:spcBef>
                <a:spcPts val="0"/>
              </a:spcBef>
              <a:spcAft>
                <a:spcPts val="0"/>
              </a:spcAft>
              <a:buNone/>
            </a:pPr>
            <a:r>
              <a:rPr lang="en" sz="1100" b="1">
                <a:solidFill>
                  <a:schemeClr val="lt1"/>
                </a:solidFill>
              </a:rPr>
              <a:t>Cabin</a:t>
            </a:r>
            <a:endParaRPr sz="1100" b="1">
              <a:solidFill>
                <a:schemeClr val="lt1"/>
              </a:solidFill>
            </a:endParaRPr>
          </a:p>
          <a:p>
            <a:pPr marL="0" lvl="0" indent="0" algn="ctr" rtl="0">
              <a:lnSpc>
                <a:spcPct val="100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https://fonts.google.com/specimen/Cabin</a:t>
            </a:r>
            <a:r>
              <a:rPr lang="en" sz="1100">
                <a:solidFill>
                  <a:schemeClr val="lt1"/>
                </a:solidFill>
              </a:rPr>
              <a:t>)</a:t>
            </a:r>
            <a:endParaRPr sz="1100">
              <a:solidFill>
                <a:schemeClr val="lt1"/>
              </a:solidFill>
            </a:endParaRPr>
          </a:p>
          <a:p>
            <a:pPr marL="0" lvl="0" indent="0" algn="l" rtl="0">
              <a:lnSpc>
                <a:spcPct val="100000"/>
              </a:lnSpc>
              <a:spcBef>
                <a:spcPts val="0"/>
              </a:spcBef>
              <a:spcAft>
                <a:spcPts val="0"/>
              </a:spcAft>
              <a:buNone/>
            </a:pPr>
            <a:endParaRPr sz="1100">
              <a:solidFill>
                <a:schemeClr val="lt1"/>
              </a:solidFill>
            </a:endParaRPr>
          </a:p>
        </p:txBody>
      </p:sp>
      <p:sp>
        <p:nvSpPr>
          <p:cNvPr id="1063" name="Google Shape;1063;p52"/>
          <p:cNvSpPr/>
          <p:nvPr/>
        </p:nvSpPr>
        <p:spPr>
          <a:xfrm>
            <a:off x="2052650" y="2947175"/>
            <a:ext cx="791400" cy="754200"/>
          </a:xfrm>
          <a:prstGeom prst="roundRect">
            <a:avLst>
              <a:gd name="adj" fmla="val 16667"/>
            </a:avLst>
          </a:prstGeom>
          <a:solidFill>
            <a:srgbClr val="31313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3114470" y="2947175"/>
            <a:ext cx="791400" cy="754200"/>
          </a:xfrm>
          <a:prstGeom prst="roundRect">
            <a:avLst>
              <a:gd name="adj" fmla="val 16667"/>
            </a:avLst>
          </a:prstGeom>
          <a:solidFill>
            <a:srgbClr val="D8D8D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2"/>
          <p:cNvSpPr/>
          <p:nvPr/>
        </p:nvSpPr>
        <p:spPr>
          <a:xfrm>
            <a:off x="4176289" y="2947175"/>
            <a:ext cx="791400" cy="754200"/>
          </a:xfrm>
          <a:prstGeom prst="roundRect">
            <a:avLst>
              <a:gd name="adj" fmla="val 16667"/>
            </a:avLst>
          </a:prstGeom>
          <a:solidFill>
            <a:srgbClr val="94949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2"/>
          <p:cNvSpPr txBox="1"/>
          <p:nvPr/>
        </p:nvSpPr>
        <p:spPr>
          <a:xfrm>
            <a:off x="20526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#313131</a:t>
            </a:r>
            <a:endParaRPr sz="1000">
              <a:solidFill>
                <a:srgbClr val="FFFFFF"/>
              </a:solidFill>
            </a:endParaRPr>
          </a:p>
        </p:txBody>
      </p:sp>
      <p:sp>
        <p:nvSpPr>
          <p:cNvPr id="1067" name="Google Shape;1067;p52"/>
          <p:cNvSpPr txBox="1"/>
          <p:nvPr/>
        </p:nvSpPr>
        <p:spPr>
          <a:xfrm>
            <a:off x="311447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#d8d8d8</a:t>
            </a:r>
            <a:endParaRPr sz="1000">
              <a:solidFill>
                <a:schemeClr val="dk1"/>
              </a:solidFill>
            </a:endParaRPr>
          </a:p>
        </p:txBody>
      </p:sp>
      <p:sp>
        <p:nvSpPr>
          <p:cNvPr id="1068" name="Google Shape;1068;p52"/>
          <p:cNvSpPr txBox="1"/>
          <p:nvPr/>
        </p:nvSpPr>
        <p:spPr>
          <a:xfrm>
            <a:off x="417630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#949494</a:t>
            </a:r>
            <a:endParaRPr sz="1000">
              <a:solidFill>
                <a:schemeClr val="dk1"/>
              </a:solidFill>
            </a:endParaRPr>
          </a:p>
        </p:txBody>
      </p:sp>
      <p:sp>
        <p:nvSpPr>
          <p:cNvPr id="1069" name="Google Shape;1069;p52"/>
          <p:cNvSpPr/>
          <p:nvPr/>
        </p:nvSpPr>
        <p:spPr>
          <a:xfrm>
            <a:off x="5238125" y="2947175"/>
            <a:ext cx="791400" cy="754200"/>
          </a:xfrm>
          <a:prstGeom prst="roundRect">
            <a:avLst>
              <a:gd name="adj" fmla="val 16667"/>
            </a:avLst>
          </a:prstGeom>
          <a:solidFill>
            <a:srgbClr val="6D6D6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txBox="1"/>
          <p:nvPr/>
        </p:nvSpPr>
        <p:spPr>
          <a:xfrm>
            <a:off x="5238125"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#6d6d6d</a:t>
            </a:r>
            <a:endParaRPr sz="1000">
              <a:solidFill>
                <a:srgbClr val="FFFFFF"/>
              </a:solidFill>
            </a:endParaRPr>
          </a:p>
        </p:txBody>
      </p:sp>
      <p:sp>
        <p:nvSpPr>
          <p:cNvPr id="1071" name="Google Shape;1071;p52"/>
          <p:cNvSpPr/>
          <p:nvPr/>
        </p:nvSpPr>
        <p:spPr>
          <a:xfrm>
            <a:off x="6299950" y="2947175"/>
            <a:ext cx="791400" cy="754200"/>
          </a:xfrm>
          <a:prstGeom prst="roundRect">
            <a:avLst>
              <a:gd name="adj" fmla="val 16667"/>
            </a:avLst>
          </a:prstGeom>
          <a:solidFill>
            <a:srgbClr val="49494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2"/>
          <p:cNvSpPr txBox="1"/>
          <p:nvPr/>
        </p:nvSpPr>
        <p:spPr>
          <a:xfrm>
            <a:off x="6299950" y="31042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#494949</a:t>
            </a:r>
            <a:endParaRPr sz="1000">
              <a:solidFill>
                <a:srgbClr val="FFFFFF"/>
              </a:solidFill>
            </a:endParaRPr>
          </a:p>
        </p:txBody>
      </p:sp>
      <p:sp>
        <p:nvSpPr>
          <p:cNvPr id="1073" name="Google Shape;1073;p52"/>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77"/>
        <p:cNvGrpSpPr/>
        <p:nvPr/>
      </p:nvGrpSpPr>
      <p:grpSpPr>
        <a:xfrm>
          <a:off x="0" y="0"/>
          <a:ext cx="0" cy="0"/>
          <a:chOff x="0" y="0"/>
          <a:chExt cx="0" cy="0"/>
        </a:xfrm>
      </p:grpSpPr>
      <p:sp>
        <p:nvSpPr>
          <p:cNvPr id="1078" name="Google Shape;1078;p53"/>
          <p:cNvSpPr txBox="1"/>
          <p:nvPr/>
        </p:nvSpPr>
        <p:spPr>
          <a:xfrm>
            <a:off x="1307550" y="1187975"/>
            <a:ext cx="6520500" cy="852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lang="en" sz="1100" b="1">
                <a:solidFill>
                  <a:schemeClr val="dk2"/>
                </a:solidFill>
              </a:rPr>
              <a:t>h</a:t>
            </a:r>
            <a:r>
              <a:rPr lang="en" sz="1100" b="1">
                <a:solidFill>
                  <a:schemeClr val="dk2"/>
                </a:solidFill>
                <a:uFill>
                  <a:noFill/>
                </a:uFill>
                <a:hlinkClick r:id="rId3">
                  <a:extLst>
                    <a:ext uri="{A12FA001-AC4F-418D-AE19-62706E023703}">
                      <ahyp:hlinkClr xmlns:ahyp="http://schemas.microsoft.com/office/drawing/2018/hyperlinkcolor" val="tx"/>
                    </a:ext>
                  </a:extLst>
                </a:hlinkClick>
              </a:rPr>
              <a:t>ow it works</a:t>
            </a:r>
            <a:r>
              <a:rPr lang="en" sz="1100">
                <a:solidFill>
                  <a:schemeClr val="lt1"/>
                </a:solidFill>
                <a:uFill>
                  <a:noFill/>
                </a:uFill>
                <a:hlinkClick r:id="rId3">
                  <a:extLst>
                    <a:ext uri="{A12FA001-AC4F-418D-AE19-62706E023703}">
                      <ahyp:hlinkClr xmlns:ahyp="http://schemas.microsoft.com/office/drawing/2018/hyperlinkcolor" val="tx"/>
                    </a:ext>
                  </a:extLst>
                </a:hlinkClick>
              </a:rPr>
              <a:t>.</a:t>
            </a:r>
            <a:endParaRPr sz="1100">
              <a:solidFill>
                <a:schemeClr val="lt1"/>
              </a:solidFill>
            </a:endParaRPr>
          </a:p>
        </p:txBody>
      </p:sp>
      <p:sp>
        <p:nvSpPr>
          <p:cNvPr id="1079" name="Google Shape;1079;p53"/>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pic>
        <p:nvPicPr>
          <p:cNvPr id="1080" name="Google Shape;1080;p53"/>
          <p:cNvPicPr preferRelativeResize="0"/>
          <p:nvPr/>
        </p:nvPicPr>
        <p:blipFill rotWithShape="1">
          <a:blip r:embed="rId4">
            <a:alphaModFix/>
          </a:blip>
          <a:srcRect t="16547" b="16540"/>
          <a:stretch/>
        </p:blipFill>
        <p:spPr>
          <a:xfrm>
            <a:off x="723400" y="2607125"/>
            <a:ext cx="1522615" cy="1018800"/>
          </a:xfrm>
          <a:prstGeom prst="rect">
            <a:avLst/>
          </a:prstGeom>
          <a:noFill/>
          <a:ln>
            <a:noFill/>
          </a:ln>
        </p:spPr>
      </p:pic>
      <p:sp>
        <p:nvSpPr>
          <p:cNvPr id="1081" name="Google Shape;1081;p53">
            <a:hlinkClick r:id="rId5"/>
          </p:cNvPr>
          <p:cNvSpPr txBox="1"/>
          <p:nvPr/>
        </p:nvSpPr>
        <p:spPr>
          <a:xfrm>
            <a:off x="881858"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5">
                  <a:extLst>
                    <a:ext uri="{A12FA001-AC4F-418D-AE19-62706E023703}">
                      <ahyp:hlinkClr xmlns:ahyp="http://schemas.microsoft.com/office/drawing/2018/hyperlinkcolor" val="tx"/>
                    </a:ext>
                  </a:extLst>
                </a:hlinkClick>
              </a:rPr>
              <a:t>Pana</a:t>
            </a:r>
            <a:endParaRPr b="1">
              <a:solidFill>
                <a:schemeClr val="dk2"/>
              </a:solidFill>
            </a:endParaRPr>
          </a:p>
        </p:txBody>
      </p:sp>
      <p:sp>
        <p:nvSpPr>
          <p:cNvPr id="1082" name="Google Shape;1082;p53">
            <a:hlinkClick r:id="rId6"/>
          </p:cNvPr>
          <p:cNvSpPr txBox="1"/>
          <p:nvPr/>
        </p:nvSpPr>
        <p:spPr>
          <a:xfrm>
            <a:off x="240297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6">
                  <a:extLst>
                    <a:ext uri="{A12FA001-AC4F-418D-AE19-62706E023703}">
                      <ahyp:hlinkClr xmlns:ahyp="http://schemas.microsoft.com/office/drawing/2018/hyperlinkcolor" val="tx"/>
                    </a:ext>
                  </a:extLst>
                </a:hlinkClick>
              </a:rPr>
              <a:t>Amico</a:t>
            </a:r>
            <a:endParaRPr b="1">
              <a:solidFill>
                <a:schemeClr val="dk2"/>
              </a:solidFill>
            </a:endParaRPr>
          </a:p>
        </p:txBody>
      </p:sp>
      <p:sp>
        <p:nvSpPr>
          <p:cNvPr id="1083" name="Google Shape;1083;p53">
            <a:hlinkClick r:id="rId7"/>
          </p:cNvPr>
          <p:cNvSpPr txBox="1"/>
          <p:nvPr/>
        </p:nvSpPr>
        <p:spPr>
          <a:xfrm>
            <a:off x="392408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7">
                  <a:extLst>
                    <a:ext uri="{A12FA001-AC4F-418D-AE19-62706E023703}">
                      <ahyp:hlinkClr xmlns:ahyp="http://schemas.microsoft.com/office/drawing/2018/hyperlinkcolor" val="tx"/>
                    </a:ext>
                  </a:extLst>
                </a:hlinkClick>
              </a:rPr>
              <a:t>Bro</a:t>
            </a:r>
            <a:endParaRPr b="1">
              <a:solidFill>
                <a:schemeClr val="dk2"/>
              </a:solidFill>
            </a:endParaRPr>
          </a:p>
        </p:txBody>
      </p:sp>
      <p:sp>
        <p:nvSpPr>
          <p:cNvPr id="1084" name="Google Shape;1084;p53">
            <a:hlinkClick r:id="rId8"/>
          </p:cNvPr>
          <p:cNvSpPr txBox="1"/>
          <p:nvPr/>
        </p:nvSpPr>
        <p:spPr>
          <a:xfrm>
            <a:off x="5445202"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8">
                  <a:extLst>
                    <a:ext uri="{A12FA001-AC4F-418D-AE19-62706E023703}">
                      <ahyp:hlinkClr xmlns:ahyp="http://schemas.microsoft.com/office/drawing/2018/hyperlinkcolor" val="tx"/>
                    </a:ext>
                  </a:extLst>
                </a:hlinkClick>
              </a:rPr>
              <a:t>Rafiki</a:t>
            </a:r>
            <a:endParaRPr b="1">
              <a:solidFill>
                <a:schemeClr val="dk2"/>
              </a:solidFill>
            </a:endParaRPr>
          </a:p>
        </p:txBody>
      </p:sp>
      <p:pic>
        <p:nvPicPr>
          <p:cNvPr id="1085" name="Google Shape;1085;p53"/>
          <p:cNvPicPr preferRelativeResize="0"/>
          <p:nvPr/>
        </p:nvPicPr>
        <p:blipFill rotWithShape="1">
          <a:blip r:embed="rId9">
            <a:alphaModFix/>
          </a:blip>
          <a:srcRect/>
          <a:stretch/>
        </p:blipFill>
        <p:spPr>
          <a:xfrm>
            <a:off x="2376355" y="2481308"/>
            <a:ext cx="1270420" cy="1270435"/>
          </a:xfrm>
          <a:prstGeom prst="rect">
            <a:avLst/>
          </a:prstGeom>
          <a:noFill/>
          <a:ln>
            <a:noFill/>
          </a:ln>
        </p:spPr>
      </p:pic>
      <p:pic>
        <p:nvPicPr>
          <p:cNvPr id="1086" name="Google Shape;1086;p53"/>
          <p:cNvPicPr preferRelativeResize="0"/>
          <p:nvPr/>
        </p:nvPicPr>
        <p:blipFill rotWithShape="1">
          <a:blip r:embed="rId10">
            <a:alphaModFix/>
          </a:blip>
          <a:srcRect t="6377" b="6377"/>
          <a:stretch/>
        </p:blipFill>
        <p:spPr>
          <a:xfrm>
            <a:off x="3816030" y="2517800"/>
            <a:ext cx="1372495" cy="1197450"/>
          </a:xfrm>
          <a:prstGeom prst="rect">
            <a:avLst/>
          </a:prstGeom>
          <a:noFill/>
          <a:ln>
            <a:noFill/>
          </a:ln>
        </p:spPr>
      </p:pic>
      <p:pic>
        <p:nvPicPr>
          <p:cNvPr id="1087" name="Google Shape;1087;p53"/>
          <p:cNvPicPr preferRelativeResize="0"/>
          <p:nvPr/>
        </p:nvPicPr>
        <p:blipFill rotWithShape="1">
          <a:blip r:embed="rId11">
            <a:alphaModFix/>
          </a:blip>
          <a:srcRect t="9256" b="9256"/>
          <a:stretch/>
        </p:blipFill>
        <p:spPr>
          <a:xfrm>
            <a:off x="5306751" y="2557330"/>
            <a:ext cx="1372475" cy="1118390"/>
          </a:xfrm>
          <a:prstGeom prst="rect">
            <a:avLst/>
          </a:prstGeom>
          <a:noFill/>
          <a:ln>
            <a:noFill/>
          </a:ln>
        </p:spPr>
      </p:pic>
      <p:pic>
        <p:nvPicPr>
          <p:cNvPr id="1088" name="Google Shape;1088;p53"/>
          <p:cNvPicPr preferRelativeResize="0"/>
          <p:nvPr/>
        </p:nvPicPr>
        <p:blipFill rotWithShape="1">
          <a:blip r:embed="rId12">
            <a:alphaModFix/>
          </a:blip>
          <a:srcRect t="14837" b="14844"/>
          <a:stretch/>
        </p:blipFill>
        <p:spPr>
          <a:xfrm>
            <a:off x="6717734" y="2517795"/>
            <a:ext cx="1702865" cy="1197460"/>
          </a:xfrm>
          <a:prstGeom prst="rect">
            <a:avLst/>
          </a:prstGeom>
          <a:noFill/>
          <a:ln>
            <a:noFill/>
          </a:ln>
        </p:spPr>
      </p:pic>
      <p:sp>
        <p:nvSpPr>
          <p:cNvPr id="1089" name="Google Shape;1089;p53">
            <a:hlinkClick r:id="rId13"/>
          </p:cNvPr>
          <p:cNvSpPr txBox="1"/>
          <p:nvPr/>
        </p:nvSpPr>
        <p:spPr>
          <a:xfrm>
            <a:off x="6966317" y="3943733"/>
            <a:ext cx="1205700" cy="301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2"/>
                </a:solidFill>
                <a:uFill>
                  <a:noFill/>
                </a:uFill>
                <a:hlinkClick r:id="rId13">
                  <a:extLst>
                    <a:ext uri="{A12FA001-AC4F-418D-AE19-62706E023703}">
                      <ahyp:hlinkClr xmlns:ahyp="http://schemas.microsoft.com/office/drawing/2018/hyperlinkcolor" val="tx"/>
                    </a:ext>
                  </a:extLst>
                </a:hlinkClick>
              </a:rPr>
              <a:t>Cuate</a:t>
            </a:r>
            <a:endParaRPr b="1">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0" y="514532"/>
            <a:ext cx="5530329" cy="572700"/>
          </a:xfrm>
          <a:prstGeom prst="rect">
            <a:avLst/>
          </a:prstGeom>
        </p:spPr>
        <p:txBody>
          <a:bodyPr spcFirstLastPara="1" wrap="square" lIns="91425" tIns="91425" rIns="91425" bIns="91425" anchor="t" anchorCtr="0">
            <a:noAutofit/>
          </a:bodyPr>
          <a:lstStyle/>
          <a:p>
            <a:pPr lvl="0"/>
            <a:r>
              <a:rPr lang="en" dirty="0"/>
              <a:t>BRIEFLY OVERWIEW</a:t>
            </a:r>
            <a:endParaRPr dirty="0"/>
          </a:p>
        </p:txBody>
      </p:sp>
      <p:sp>
        <p:nvSpPr>
          <p:cNvPr id="319" name="Google Shape;319;p29"/>
          <p:cNvSpPr txBox="1">
            <a:spLocks noGrp="1"/>
          </p:cNvSpPr>
          <p:nvPr>
            <p:ph type="title" idx="2"/>
          </p:nvPr>
        </p:nvSpPr>
        <p:spPr>
          <a:xfrm>
            <a:off x="749646" y="1586237"/>
            <a:ext cx="635942" cy="44382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320" name="Google Shape;320;p29"/>
          <p:cNvSpPr txBox="1">
            <a:spLocks noGrp="1"/>
          </p:cNvSpPr>
          <p:nvPr>
            <p:ph type="title" idx="3"/>
          </p:nvPr>
        </p:nvSpPr>
        <p:spPr>
          <a:xfrm>
            <a:off x="5283392" y="1512277"/>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sp>
        <p:nvSpPr>
          <p:cNvPr id="321" name="Google Shape;321;p29"/>
          <p:cNvSpPr txBox="1">
            <a:spLocks noGrp="1"/>
          </p:cNvSpPr>
          <p:nvPr>
            <p:ph type="title" idx="4"/>
          </p:nvPr>
        </p:nvSpPr>
        <p:spPr>
          <a:xfrm>
            <a:off x="634271" y="2549150"/>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322" name="Google Shape;322;p29"/>
          <p:cNvSpPr txBox="1">
            <a:spLocks noGrp="1"/>
          </p:cNvSpPr>
          <p:nvPr>
            <p:ph type="title" idx="5"/>
          </p:nvPr>
        </p:nvSpPr>
        <p:spPr>
          <a:xfrm>
            <a:off x="5256188" y="253222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sp>
        <p:nvSpPr>
          <p:cNvPr id="323" name="Google Shape;323;p29"/>
          <p:cNvSpPr txBox="1">
            <a:spLocks noGrp="1"/>
          </p:cNvSpPr>
          <p:nvPr>
            <p:ph type="title" idx="6"/>
          </p:nvPr>
        </p:nvSpPr>
        <p:spPr>
          <a:xfrm>
            <a:off x="593013" y="3541664"/>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324" name="Google Shape;324;p29"/>
          <p:cNvSpPr txBox="1">
            <a:spLocks noGrp="1"/>
          </p:cNvSpPr>
          <p:nvPr>
            <p:ph type="title" idx="7"/>
          </p:nvPr>
        </p:nvSpPr>
        <p:spPr>
          <a:xfrm>
            <a:off x="5283393" y="360788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06</a:t>
            </a:r>
            <a:endParaRPr sz="3200" dirty="0"/>
          </a:p>
        </p:txBody>
      </p:sp>
      <p:grpSp>
        <p:nvGrpSpPr>
          <p:cNvPr id="16" name="Google Shape;1018;p47"/>
          <p:cNvGrpSpPr/>
          <p:nvPr/>
        </p:nvGrpSpPr>
        <p:grpSpPr>
          <a:xfrm>
            <a:off x="5122653" y="612070"/>
            <a:ext cx="407676" cy="399385"/>
            <a:chOff x="1520215" y="1458811"/>
            <a:chExt cx="407676" cy="399385"/>
          </a:xfrm>
        </p:grpSpPr>
        <p:sp>
          <p:nvSpPr>
            <p:cNvPr id="17" name="Google Shape;1019;p47"/>
            <p:cNvSpPr/>
            <p:nvPr/>
          </p:nvSpPr>
          <p:spPr>
            <a:xfrm>
              <a:off x="1843473" y="1458811"/>
              <a:ext cx="27114" cy="25910"/>
            </a:xfrm>
            <a:custGeom>
              <a:avLst/>
              <a:gdLst/>
              <a:ahLst/>
              <a:cxnLst/>
              <a:rect l="l" t="t" r="r" b="b"/>
              <a:pathLst>
                <a:path w="811" h="775" extrusionOk="0">
                  <a:moveTo>
                    <a:pt x="393" y="0"/>
                  </a:moveTo>
                  <a:cubicBezTo>
                    <a:pt x="304" y="0"/>
                    <a:pt x="215" y="36"/>
                    <a:pt x="143" y="107"/>
                  </a:cubicBezTo>
                  <a:cubicBezTo>
                    <a:pt x="0" y="250"/>
                    <a:pt x="0" y="465"/>
                    <a:pt x="143" y="608"/>
                  </a:cubicBezTo>
                  <a:lnTo>
                    <a:pt x="286" y="774"/>
                  </a:lnTo>
                  <a:lnTo>
                    <a:pt x="810" y="250"/>
                  </a:lnTo>
                  <a:lnTo>
                    <a:pt x="643" y="107"/>
                  </a:lnTo>
                  <a:cubicBezTo>
                    <a:pt x="572" y="36"/>
                    <a:pt x="483"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20;p47"/>
            <p:cNvSpPr/>
            <p:nvPr/>
          </p:nvSpPr>
          <p:spPr>
            <a:xfrm>
              <a:off x="1809238" y="1491441"/>
              <a:ext cx="27114" cy="25910"/>
            </a:xfrm>
            <a:custGeom>
              <a:avLst/>
              <a:gdLst/>
              <a:ahLst/>
              <a:cxnLst/>
              <a:rect l="l" t="t" r="r" b="b"/>
              <a:pathLst>
                <a:path w="811" h="775" extrusionOk="0">
                  <a:moveTo>
                    <a:pt x="417" y="1"/>
                  </a:moveTo>
                  <a:cubicBezTo>
                    <a:pt x="328" y="1"/>
                    <a:pt x="239" y="36"/>
                    <a:pt x="167" y="108"/>
                  </a:cubicBezTo>
                  <a:cubicBezTo>
                    <a:pt x="0" y="275"/>
                    <a:pt x="0" y="465"/>
                    <a:pt x="167" y="632"/>
                  </a:cubicBezTo>
                  <a:lnTo>
                    <a:pt x="310" y="775"/>
                  </a:lnTo>
                  <a:lnTo>
                    <a:pt x="810" y="275"/>
                  </a:lnTo>
                  <a:lnTo>
                    <a:pt x="667" y="108"/>
                  </a:lnTo>
                  <a:cubicBezTo>
                    <a:pt x="596" y="36"/>
                    <a:pt x="506"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21;p47"/>
            <p:cNvSpPr/>
            <p:nvPr/>
          </p:nvSpPr>
          <p:spPr>
            <a:xfrm>
              <a:off x="1902381" y="1516516"/>
              <a:ext cx="25509" cy="25108"/>
            </a:xfrm>
            <a:custGeom>
              <a:avLst/>
              <a:gdLst/>
              <a:ahLst/>
              <a:cxnLst/>
              <a:rect l="l" t="t" r="r" b="b"/>
              <a:pathLst>
                <a:path w="763" h="751" extrusionOk="0">
                  <a:moveTo>
                    <a:pt x="501" y="1"/>
                  </a:moveTo>
                  <a:lnTo>
                    <a:pt x="1" y="501"/>
                  </a:lnTo>
                  <a:lnTo>
                    <a:pt x="144" y="644"/>
                  </a:lnTo>
                  <a:cubicBezTo>
                    <a:pt x="215" y="715"/>
                    <a:pt x="304" y="751"/>
                    <a:pt x="394" y="751"/>
                  </a:cubicBezTo>
                  <a:cubicBezTo>
                    <a:pt x="483" y="751"/>
                    <a:pt x="572" y="715"/>
                    <a:pt x="644" y="644"/>
                  </a:cubicBezTo>
                  <a:cubicBezTo>
                    <a:pt x="763" y="525"/>
                    <a:pt x="763" y="287"/>
                    <a:pt x="644" y="144"/>
                  </a:cubicBez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22;p47"/>
            <p:cNvSpPr/>
            <p:nvPr/>
          </p:nvSpPr>
          <p:spPr>
            <a:xfrm>
              <a:off x="1868949" y="1549179"/>
              <a:ext cx="26311" cy="25710"/>
            </a:xfrm>
            <a:custGeom>
              <a:avLst/>
              <a:gdLst/>
              <a:ahLst/>
              <a:cxnLst/>
              <a:rect l="l" t="t" r="r" b="b"/>
              <a:pathLst>
                <a:path w="787" h="769" extrusionOk="0">
                  <a:moveTo>
                    <a:pt x="524" y="0"/>
                  </a:moveTo>
                  <a:lnTo>
                    <a:pt x="0" y="500"/>
                  </a:lnTo>
                  <a:lnTo>
                    <a:pt x="167" y="643"/>
                  </a:lnTo>
                  <a:cubicBezTo>
                    <a:pt x="239" y="727"/>
                    <a:pt x="328" y="768"/>
                    <a:pt x="417" y="768"/>
                  </a:cubicBezTo>
                  <a:cubicBezTo>
                    <a:pt x="507" y="768"/>
                    <a:pt x="596" y="727"/>
                    <a:pt x="667" y="643"/>
                  </a:cubicBezTo>
                  <a:cubicBezTo>
                    <a:pt x="786" y="524"/>
                    <a:pt x="786" y="286"/>
                    <a:pt x="667" y="143"/>
                  </a:cubicBezTo>
                  <a:lnTo>
                    <a:pt x="5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23;p47"/>
            <p:cNvSpPr/>
            <p:nvPr/>
          </p:nvSpPr>
          <p:spPr>
            <a:xfrm>
              <a:off x="1573573" y="1747400"/>
              <a:ext cx="66898" cy="66129"/>
            </a:xfrm>
            <a:custGeom>
              <a:avLst/>
              <a:gdLst/>
              <a:ahLst/>
              <a:cxnLst/>
              <a:rect l="l" t="t" r="r" b="b"/>
              <a:pathLst>
                <a:path w="2001" h="1978" extrusionOk="0">
                  <a:moveTo>
                    <a:pt x="1501" y="1"/>
                  </a:moveTo>
                  <a:lnTo>
                    <a:pt x="0" y="1477"/>
                  </a:lnTo>
                  <a:lnTo>
                    <a:pt x="500" y="1978"/>
                  </a:lnTo>
                  <a:lnTo>
                    <a:pt x="2001" y="501"/>
                  </a:lnTo>
                  <a:lnTo>
                    <a:pt x="1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24;p47"/>
            <p:cNvSpPr/>
            <p:nvPr/>
          </p:nvSpPr>
          <p:spPr>
            <a:xfrm>
              <a:off x="1520215" y="1546772"/>
              <a:ext cx="328073" cy="311424"/>
            </a:xfrm>
            <a:custGeom>
              <a:avLst/>
              <a:gdLst/>
              <a:ahLst/>
              <a:cxnLst/>
              <a:rect l="l" t="t" r="r" b="b"/>
              <a:pathLst>
                <a:path w="9813" h="9315" extrusionOk="0">
                  <a:moveTo>
                    <a:pt x="4085" y="4156"/>
                  </a:moveTo>
                  <a:cubicBezTo>
                    <a:pt x="4174" y="4156"/>
                    <a:pt x="4264" y="4192"/>
                    <a:pt x="4335" y="4264"/>
                  </a:cubicBezTo>
                  <a:lnTo>
                    <a:pt x="5311" y="5240"/>
                  </a:lnTo>
                  <a:cubicBezTo>
                    <a:pt x="5430" y="5407"/>
                    <a:pt x="5430" y="5597"/>
                    <a:pt x="5311" y="5764"/>
                  </a:cubicBezTo>
                  <a:cubicBezTo>
                    <a:pt x="5240" y="5835"/>
                    <a:pt x="5151" y="5871"/>
                    <a:pt x="5061" y="5871"/>
                  </a:cubicBezTo>
                  <a:cubicBezTo>
                    <a:pt x="4972" y="5871"/>
                    <a:pt x="4883" y="5835"/>
                    <a:pt x="4811" y="5764"/>
                  </a:cubicBezTo>
                  <a:lnTo>
                    <a:pt x="3835" y="4764"/>
                  </a:lnTo>
                  <a:cubicBezTo>
                    <a:pt x="3692" y="4621"/>
                    <a:pt x="3692" y="4406"/>
                    <a:pt x="3835" y="4264"/>
                  </a:cubicBezTo>
                  <a:cubicBezTo>
                    <a:pt x="3906" y="4192"/>
                    <a:pt x="3996" y="4156"/>
                    <a:pt x="4085" y="4156"/>
                  </a:cubicBezTo>
                  <a:close/>
                  <a:moveTo>
                    <a:pt x="5951" y="1"/>
                  </a:moveTo>
                  <a:cubicBezTo>
                    <a:pt x="5389" y="1"/>
                    <a:pt x="4823" y="191"/>
                    <a:pt x="4359" y="572"/>
                  </a:cubicBezTo>
                  <a:lnTo>
                    <a:pt x="4216" y="691"/>
                  </a:lnTo>
                  <a:cubicBezTo>
                    <a:pt x="4097" y="810"/>
                    <a:pt x="4073" y="1001"/>
                    <a:pt x="4121" y="1144"/>
                  </a:cubicBezTo>
                  <a:cubicBezTo>
                    <a:pt x="4489" y="1764"/>
                    <a:pt x="3596" y="2714"/>
                    <a:pt x="2943" y="2714"/>
                  </a:cubicBezTo>
                  <a:cubicBezTo>
                    <a:pt x="2793" y="2714"/>
                    <a:pt x="2656" y="2664"/>
                    <a:pt x="2549" y="2549"/>
                  </a:cubicBezTo>
                  <a:cubicBezTo>
                    <a:pt x="2484" y="2459"/>
                    <a:pt x="2392" y="2417"/>
                    <a:pt x="2298" y="2417"/>
                  </a:cubicBezTo>
                  <a:cubicBezTo>
                    <a:pt x="2218" y="2417"/>
                    <a:pt x="2138" y="2447"/>
                    <a:pt x="2073" y="2501"/>
                  </a:cubicBezTo>
                  <a:lnTo>
                    <a:pt x="1144" y="3311"/>
                  </a:lnTo>
                  <a:cubicBezTo>
                    <a:pt x="48" y="4240"/>
                    <a:pt x="1" y="5907"/>
                    <a:pt x="1001" y="6907"/>
                  </a:cubicBezTo>
                  <a:lnTo>
                    <a:pt x="1096" y="7002"/>
                  </a:lnTo>
                  <a:lnTo>
                    <a:pt x="2811" y="5264"/>
                  </a:lnTo>
                  <a:cubicBezTo>
                    <a:pt x="2894" y="5192"/>
                    <a:pt x="2983" y="5157"/>
                    <a:pt x="3073" y="5157"/>
                  </a:cubicBezTo>
                  <a:cubicBezTo>
                    <a:pt x="3162" y="5157"/>
                    <a:pt x="3251" y="5192"/>
                    <a:pt x="3335" y="5264"/>
                  </a:cubicBezTo>
                  <a:lnTo>
                    <a:pt x="4311" y="6264"/>
                  </a:lnTo>
                  <a:cubicBezTo>
                    <a:pt x="4454" y="6407"/>
                    <a:pt x="4454" y="6621"/>
                    <a:pt x="4311" y="6764"/>
                  </a:cubicBezTo>
                  <a:lnTo>
                    <a:pt x="2573" y="8503"/>
                  </a:lnTo>
                  <a:cubicBezTo>
                    <a:pt x="3154" y="9073"/>
                    <a:pt x="3805" y="9315"/>
                    <a:pt x="4425" y="9315"/>
                  </a:cubicBezTo>
                  <a:cubicBezTo>
                    <a:pt x="5152" y="9315"/>
                    <a:pt x="5836" y="8982"/>
                    <a:pt x="6312" y="8455"/>
                  </a:cubicBezTo>
                  <a:lnTo>
                    <a:pt x="7097" y="7502"/>
                  </a:lnTo>
                  <a:cubicBezTo>
                    <a:pt x="7217" y="7359"/>
                    <a:pt x="7217" y="7145"/>
                    <a:pt x="7074" y="7002"/>
                  </a:cubicBezTo>
                  <a:cubicBezTo>
                    <a:pt x="6931" y="6883"/>
                    <a:pt x="6907" y="6669"/>
                    <a:pt x="6931" y="6478"/>
                  </a:cubicBezTo>
                  <a:cubicBezTo>
                    <a:pt x="7027" y="5841"/>
                    <a:pt x="7672" y="5345"/>
                    <a:pt x="8166" y="5345"/>
                  </a:cubicBezTo>
                  <a:cubicBezTo>
                    <a:pt x="8281" y="5345"/>
                    <a:pt x="8389" y="5372"/>
                    <a:pt x="8479" y="5430"/>
                  </a:cubicBezTo>
                  <a:cubicBezTo>
                    <a:pt x="8531" y="5465"/>
                    <a:pt x="8590" y="5481"/>
                    <a:pt x="8649" y="5481"/>
                  </a:cubicBezTo>
                  <a:cubicBezTo>
                    <a:pt x="8752" y="5481"/>
                    <a:pt x="8856" y="5434"/>
                    <a:pt x="8931" y="5359"/>
                  </a:cubicBezTo>
                  <a:lnTo>
                    <a:pt x="9050" y="5240"/>
                  </a:lnTo>
                  <a:cubicBezTo>
                    <a:pt x="9812" y="4287"/>
                    <a:pt x="9788" y="2954"/>
                    <a:pt x="9003" y="2073"/>
                  </a:cubicBezTo>
                  <a:lnTo>
                    <a:pt x="7288" y="3787"/>
                  </a:lnTo>
                  <a:cubicBezTo>
                    <a:pt x="7217" y="3859"/>
                    <a:pt x="7127" y="3894"/>
                    <a:pt x="7038" y="3894"/>
                  </a:cubicBezTo>
                  <a:cubicBezTo>
                    <a:pt x="6949" y="3894"/>
                    <a:pt x="6859" y="3859"/>
                    <a:pt x="6788" y="3787"/>
                  </a:cubicBezTo>
                  <a:lnTo>
                    <a:pt x="5788" y="2811"/>
                  </a:lnTo>
                  <a:cubicBezTo>
                    <a:pt x="5645" y="2668"/>
                    <a:pt x="5645" y="2454"/>
                    <a:pt x="5788" y="2311"/>
                  </a:cubicBezTo>
                  <a:lnTo>
                    <a:pt x="7526" y="572"/>
                  </a:lnTo>
                  <a:cubicBezTo>
                    <a:pt x="7074" y="191"/>
                    <a:pt x="6514" y="1"/>
                    <a:pt x="59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25;p47"/>
            <p:cNvSpPr/>
            <p:nvPr/>
          </p:nvSpPr>
          <p:spPr>
            <a:xfrm>
              <a:off x="1737593" y="1465966"/>
              <a:ext cx="184748" cy="182775"/>
            </a:xfrm>
            <a:custGeom>
              <a:avLst/>
              <a:gdLst/>
              <a:ahLst/>
              <a:cxnLst/>
              <a:rect l="l" t="t" r="r" b="b"/>
              <a:pathLst>
                <a:path w="5526" h="5467" extrusionOk="0">
                  <a:moveTo>
                    <a:pt x="5108" y="1"/>
                  </a:moveTo>
                  <a:cubicBezTo>
                    <a:pt x="5019" y="1"/>
                    <a:pt x="4930" y="36"/>
                    <a:pt x="4858" y="108"/>
                  </a:cubicBezTo>
                  <a:lnTo>
                    <a:pt x="0" y="4966"/>
                  </a:lnTo>
                  <a:lnTo>
                    <a:pt x="524" y="5466"/>
                  </a:lnTo>
                  <a:lnTo>
                    <a:pt x="5358" y="608"/>
                  </a:lnTo>
                  <a:cubicBezTo>
                    <a:pt x="5525" y="465"/>
                    <a:pt x="5525" y="251"/>
                    <a:pt x="5358" y="108"/>
                  </a:cubicBezTo>
                  <a:cubicBezTo>
                    <a:pt x="5287" y="36"/>
                    <a:pt x="5198" y="1"/>
                    <a:pt x="5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p:cNvSpPr txBox="1"/>
          <p:nvPr/>
        </p:nvSpPr>
        <p:spPr>
          <a:xfrm>
            <a:off x="1446892" y="1484473"/>
            <a:ext cx="3464485" cy="830997"/>
          </a:xfrm>
          <a:prstGeom prst="rect">
            <a:avLst/>
          </a:prstGeom>
          <a:noFill/>
        </p:spPr>
        <p:txBody>
          <a:bodyPr wrap="square" rtlCol="0">
            <a:spAutoFit/>
          </a:bodyPr>
          <a:lstStyle/>
          <a:p>
            <a:r>
              <a:rPr lang="en-IN" sz="2400" dirty="0"/>
              <a:t>User Music Preference Capture</a:t>
            </a:r>
          </a:p>
        </p:txBody>
      </p:sp>
      <p:sp>
        <p:nvSpPr>
          <p:cNvPr id="31" name="TextBox 30"/>
          <p:cNvSpPr txBox="1"/>
          <p:nvPr/>
        </p:nvSpPr>
        <p:spPr>
          <a:xfrm>
            <a:off x="5963683" y="2360402"/>
            <a:ext cx="3087720" cy="850991"/>
          </a:xfrm>
          <a:prstGeom prst="rect">
            <a:avLst/>
          </a:prstGeom>
          <a:noFill/>
        </p:spPr>
        <p:txBody>
          <a:bodyPr wrap="square" rtlCol="0">
            <a:spAutoFit/>
          </a:bodyPr>
          <a:lstStyle/>
          <a:p>
            <a:r>
              <a:rPr lang="en-IN" sz="2400" dirty="0"/>
              <a:t>Consideration of Multiple Genres</a:t>
            </a:r>
          </a:p>
        </p:txBody>
      </p:sp>
      <p:sp>
        <p:nvSpPr>
          <p:cNvPr id="10" name="TextBox 9"/>
          <p:cNvSpPr txBox="1"/>
          <p:nvPr/>
        </p:nvSpPr>
        <p:spPr>
          <a:xfrm>
            <a:off x="6049098" y="3434638"/>
            <a:ext cx="3248268" cy="830997"/>
          </a:xfrm>
          <a:prstGeom prst="rect">
            <a:avLst/>
          </a:prstGeom>
          <a:noFill/>
        </p:spPr>
        <p:txBody>
          <a:bodyPr wrap="square" rtlCol="0">
            <a:spAutoFit/>
          </a:bodyPr>
          <a:lstStyle/>
          <a:p>
            <a:r>
              <a:rPr lang="en-US" sz="2400" dirty="0"/>
              <a:t>Extract song’s property by MFCC</a:t>
            </a:r>
            <a:endParaRPr lang="en-IN" sz="2400" dirty="0"/>
          </a:p>
        </p:txBody>
      </p:sp>
      <p:sp>
        <p:nvSpPr>
          <p:cNvPr id="11" name="TextBox 10"/>
          <p:cNvSpPr txBox="1"/>
          <p:nvPr/>
        </p:nvSpPr>
        <p:spPr>
          <a:xfrm>
            <a:off x="1304801" y="3447734"/>
            <a:ext cx="3978591" cy="830997"/>
          </a:xfrm>
          <a:prstGeom prst="rect">
            <a:avLst/>
          </a:prstGeom>
          <a:noFill/>
        </p:spPr>
        <p:txBody>
          <a:bodyPr wrap="square" rtlCol="0">
            <a:spAutoFit/>
          </a:bodyPr>
          <a:lstStyle/>
          <a:p>
            <a:r>
              <a:rPr lang="en-IN" sz="2400" dirty="0"/>
              <a:t>Enhanced Recommendation Approach</a:t>
            </a:r>
          </a:p>
        </p:txBody>
      </p:sp>
      <p:sp>
        <p:nvSpPr>
          <p:cNvPr id="12" name="TextBox 11"/>
          <p:cNvSpPr txBox="1"/>
          <p:nvPr/>
        </p:nvSpPr>
        <p:spPr>
          <a:xfrm>
            <a:off x="6049098" y="1407785"/>
            <a:ext cx="3352440" cy="830997"/>
          </a:xfrm>
          <a:prstGeom prst="rect">
            <a:avLst/>
          </a:prstGeom>
          <a:noFill/>
        </p:spPr>
        <p:txBody>
          <a:bodyPr wrap="square" rtlCol="0">
            <a:spAutoFit/>
          </a:bodyPr>
          <a:lstStyle/>
          <a:p>
            <a:r>
              <a:rPr lang="en-IN" sz="2400" dirty="0" err="1"/>
              <a:t>Analyzing</a:t>
            </a:r>
            <a:r>
              <a:rPr lang="en-IN" sz="2400" dirty="0"/>
              <a:t> User behaviour</a:t>
            </a:r>
          </a:p>
        </p:txBody>
      </p:sp>
      <p:sp>
        <p:nvSpPr>
          <p:cNvPr id="13" name="TextBox 12"/>
          <p:cNvSpPr txBox="1"/>
          <p:nvPr/>
        </p:nvSpPr>
        <p:spPr>
          <a:xfrm>
            <a:off x="1307448" y="2415381"/>
            <a:ext cx="3975945" cy="830997"/>
          </a:xfrm>
          <a:prstGeom prst="rect">
            <a:avLst/>
          </a:prstGeom>
          <a:noFill/>
        </p:spPr>
        <p:txBody>
          <a:bodyPr wrap="square" rtlCol="0">
            <a:spAutoFit/>
          </a:bodyPr>
          <a:lstStyle/>
          <a:p>
            <a:r>
              <a:rPr lang="en-US" dirty="0"/>
              <a:t> </a:t>
            </a:r>
            <a:r>
              <a:rPr lang="en-US" sz="2400" dirty="0"/>
              <a:t>Playlist recommendations by listeners preferences </a:t>
            </a:r>
            <a:endParaRPr lang="en-IN" sz="2400" dirty="0"/>
          </a:p>
        </p:txBody>
      </p:sp>
    </p:spTree>
    <p:extLst>
      <p:ext uri="{BB962C8B-B14F-4D97-AF65-F5344CB8AC3E}">
        <p14:creationId xmlns:p14="http://schemas.microsoft.com/office/powerpoint/2010/main" val="1417951282"/>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3"/>
        <p:cNvGrpSpPr/>
        <p:nvPr/>
      </p:nvGrpSpPr>
      <p:grpSpPr>
        <a:xfrm>
          <a:off x="0" y="0"/>
          <a:ext cx="0" cy="0"/>
          <a:chOff x="0" y="0"/>
          <a:chExt cx="0" cy="0"/>
        </a:xfrm>
      </p:grpSpPr>
      <p:grpSp>
        <p:nvGrpSpPr>
          <p:cNvPr id="1094" name="Google Shape;1094;p54"/>
          <p:cNvGrpSpPr/>
          <p:nvPr/>
        </p:nvGrpSpPr>
        <p:grpSpPr>
          <a:xfrm>
            <a:off x="5048544" y="3019584"/>
            <a:ext cx="442841" cy="514271"/>
            <a:chOff x="4727025" y="1332775"/>
            <a:chExt cx="59900" cy="69625"/>
          </a:xfrm>
        </p:grpSpPr>
        <p:sp>
          <p:nvSpPr>
            <p:cNvPr id="1095" name="Google Shape;1095;p5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 name="Google Shape;1097;p54"/>
          <p:cNvGrpSpPr/>
          <p:nvPr/>
        </p:nvGrpSpPr>
        <p:grpSpPr>
          <a:xfrm>
            <a:off x="5723860" y="2267072"/>
            <a:ext cx="500909" cy="500899"/>
            <a:chOff x="4820425" y="1329900"/>
            <a:chExt cx="70175" cy="70350"/>
          </a:xfrm>
        </p:grpSpPr>
        <p:sp>
          <p:nvSpPr>
            <p:cNvPr id="1098" name="Google Shape;1098;p5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54"/>
          <p:cNvGrpSpPr/>
          <p:nvPr/>
        </p:nvGrpSpPr>
        <p:grpSpPr>
          <a:xfrm>
            <a:off x="6376484" y="2278862"/>
            <a:ext cx="538135" cy="493119"/>
            <a:chOff x="4903200" y="1331525"/>
            <a:chExt cx="73575" cy="67425"/>
          </a:xfrm>
        </p:grpSpPr>
        <p:sp>
          <p:nvSpPr>
            <p:cNvPr id="1103" name="Google Shape;1103;p5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04" name="Google Shape;1104;p5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54"/>
          <p:cNvGrpSpPr/>
          <p:nvPr/>
        </p:nvGrpSpPr>
        <p:grpSpPr>
          <a:xfrm>
            <a:off x="5636435" y="3020840"/>
            <a:ext cx="544563" cy="511895"/>
            <a:chOff x="4815575" y="1416800"/>
            <a:chExt cx="73750" cy="71400"/>
          </a:xfrm>
        </p:grpSpPr>
        <p:sp>
          <p:nvSpPr>
            <p:cNvPr id="1106" name="Google Shape;1106;p5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1109;p54"/>
          <p:cNvGrpSpPr/>
          <p:nvPr/>
        </p:nvGrpSpPr>
        <p:grpSpPr>
          <a:xfrm>
            <a:off x="6333060" y="3020546"/>
            <a:ext cx="602914" cy="512477"/>
            <a:chOff x="4902475" y="1418875"/>
            <a:chExt cx="74500" cy="63775"/>
          </a:xfrm>
        </p:grpSpPr>
        <p:sp>
          <p:nvSpPr>
            <p:cNvPr id="1110" name="Google Shape;1110;p5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54"/>
          <p:cNvGrpSpPr/>
          <p:nvPr/>
        </p:nvGrpSpPr>
        <p:grpSpPr>
          <a:xfrm>
            <a:off x="5748932" y="3759785"/>
            <a:ext cx="515391" cy="525699"/>
            <a:chOff x="4818100" y="1507675"/>
            <a:chExt cx="71225" cy="71625"/>
          </a:xfrm>
        </p:grpSpPr>
        <p:sp>
          <p:nvSpPr>
            <p:cNvPr id="1113" name="Google Shape;1113;p5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 name="Google Shape;1117;p54"/>
          <p:cNvGrpSpPr/>
          <p:nvPr/>
        </p:nvGrpSpPr>
        <p:grpSpPr>
          <a:xfrm>
            <a:off x="5087034" y="3781317"/>
            <a:ext cx="522956" cy="489869"/>
            <a:chOff x="4721450" y="1509475"/>
            <a:chExt cx="79350" cy="74325"/>
          </a:xfrm>
        </p:grpSpPr>
        <p:sp>
          <p:nvSpPr>
            <p:cNvPr id="1118" name="Google Shape;1118;p5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54"/>
          <p:cNvGrpSpPr/>
          <p:nvPr/>
        </p:nvGrpSpPr>
        <p:grpSpPr>
          <a:xfrm>
            <a:off x="6410277" y="3761069"/>
            <a:ext cx="525704" cy="535436"/>
            <a:chOff x="4906800" y="1507500"/>
            <a:chExt cx="70350" cy="71075"/>
          </a:xfrm>
        </p:grpSpPr>
        <p:sp>
          <p:nvSpPr>
            <p:cNvPr id="1123" name="Google Shape;1123;p5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 name="Google Shape;1128;p54"/>
          <p:cNvGrpSpPr/>
          <p:nvPr/>
        </p:nvGrpSpPr>
        <p:grpSpPr>
          <a:xfrm>
            <a:off x="4443099" y="2267050"/>
            <a:ext cx="508054" cy="508095"/>
            <a:chOff x="3736598" y="2170606"/>
            <a:chExt cx="404889" cy="404889"/>
          </a:xfrm>
        </p:grpSpPr>
        <p:sp>
          <p:nvSpPr>
            <p:cNvPr id="1129" name="Google Shape;1129;p5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 name="Google Shape;1133;p54"/>
          <p:cNvGrpSpPr/>
          <p:nvPr/>
        </p:nvGrpSpPr>
        <p:grpSpPr>
          <a:xfrm>
            <a:off x="3731139" y="2267145"/>
            <a:ext cx="575790" cy="507904"/>
            <a:chOff x="3161917" y="2170682"/>
            <a:chExt cx="458870" cy="404737"/>
          </a:xfrm>
        </p:grpSpPr>
        <p:sp>
          <p:nvSpPr>
            <p:cNvPr id="1134" name="Google Shape;1134;p5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35" name="Google Shape;1135;p5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54"/>
          <p:cNvGrpSpPr/>
          <p:nvPr/>
        </p:nvGrpSpPr>
        <p:grpSpPr>
          <a:xfrm>
            <a:off x="3758669" y="3027517"/>
            <a:ext cx="520730" cy="498567"/>
            <a:chOff x="3179914" y="2889488"/>
            <a:chExt cx="422876" cy="404911"/>
          </a:xfrm>
        </p:grpSpPr>
        <p:sp>
          <p:nvSpPr>
            <p:cNvPr id="1138" name="Google Shape;1138;p5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 name="Google Shape;1144;p54"/>
          <p:cNvGrpSpPr/>
          <p:nvPr/>
        </p:nvGrpSpPr>
        <p:grpSpPr>
          <a:xfrm>
            <a:off x="4387349" y="3027477"/>
            <a:ext cx="516145" cy="498648"/>
            <a:chOff x="3729467" y="2889422"/>
            <a:chExt cx="419153" cy="404977"/>
          </a:xfrm>
        </p:grpSpPr>
        <p:sp>
          <p:nvSpPr>
            <p:cNvPr id="1145" name="Google Shape;1145;p5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2" name="Google Shape;1152;p54"/>
          <p:cNvSpPr/>
          <p:nvPr/>
        </p:nvSpPr>
        <p:spPr>
          <a:xfrm>
            <a:off x="7405574" y="22744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4"/>
          <p:cNvSpPr/>
          <p:nvPr/>
        </p:nvSpPr>
        <p:spPr>
          <a:xfrm>
            <a:off x="7105028" y="22568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4"/>
          <p:cNvSpPr/>
          <p:nvPr/>
        </p:nvSpPr>
        <p:spPr>
          <a:xfrm>
            <a:off x="7727317" y="22633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4"/>
          <p:cNvSpPr/>
          <p:nvPr/>
        </p:nvSpPr>
        <p:spPr>
          <a:xfrm>
            <a:off x="8022022" y="22568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 name="Google Shape;1156;p54"/>
          <p:cNvGrpSpPr/>
          <p:nvPr/>
        </p:nvGrpSpPr>
        <p:grpSpPr>
          <a:xfrm>
            <a:off x="7107677" y="2474362"/>
            <a:ext cx="166473" cy="141497"/>
            <a:chOff x="4660325" y="1866850"/>
            <a:chExt cx="68350" cy="58100"/>
          </a:xfrm>
        </p:grpSpPr>
        <p:sp>
          <p:nvSpPr>
            <p:cNvPr id="1157" name="Google Shape;1157;p5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54"/>
          <p:cNvGrpSpPr/>
          <p:nvPr/>
        </p:nvGrpSpPr>
        <p:grpSpPr>
          <a:xfrm>
            <a:off x="7417022" y="2500086"/>
            <a:ext cx="162515" cy="90049"/>
            <a:chOff x="4791775" y="1877500"/>
            <a:chExt cx="66725" cy="36975"/>
          </a:xfrm>
        </p:grpSpPr>
        <p:sp>
          <p:nvSpPr>
            <p:cNvPr id="1160" name="Google Shape;1160;p5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 name="Google Shape;1162;p54"/>
          <p:cNvGrpSpPr/>
          <p:nvPr/>
        </p:nvGrpSpPr>
        <p:grpSpPr>
          <a:xfrm>
            <a:off x="7738734" y="2500086"/>
            <a:ext cx="144979" cy="90049"/>
            <a:chOff x="4923925" y="1877500"/>
            <a:chExt cx="59525" cy="36975"/>
          </a:xfrm>
        </p:grpSpPr>
        <p:sp>
          <p:nvSpPr>
            <p:cNvPr id="1163" name="Google Shape;1163;p5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 name="Google Shape;1165;p54"/>
          <p:cNvGrpSpPr/>
          <p:nvPr/>
        </p:nvGrpSpPr>
        <p:grpSpPr>
          <a:xfrm>
            <a:off x="8033226" y="2482277"/>
            <a:ext cx="141447" cy="125667"/>
            <a:chOff x="5058450" y="1870100"/>
            <a:chExt cx="58075" cy="51600"/>
          </a:xfrm>
        </p:grpSpPr>
        <p:sp>
          <p:nvSpPr>
            <p:cNvPr id="1166" name="Google Shape;1166;p5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8" name="Google Shape;1168;p54"/>
          <p:cNvGrpSpPr/>
          <p:nvPr/>
        </p:nvGrpSpPr>
        <p:grpSpPr>
          <a:xfrm>
            <a:off x="7447741" y="2904685"/>
            <a:ext cx="101077" cy="107645"/>
            <a:chOff x="4811425" y="2065025"/>
            <a:chExt cx="41500" cy="44200"/>
          </a:xfrm>
        </p:grpSpPr>
        <p:sp>
          <p:nvSpPr>
            <p:cNvPr id="1169" name="Google Shape;1169;p5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54"/>
          <p:cNvGrpSpPr/>
          <p:nvPr/>
        </p:nvGrpSpPr>
        <p:grpSpPr>
          <a:xfrm>
            <a:off x="7740178" y="2904898"/>
            <a:ext cx="120867" cy="107218"/>
            <a:chOff x="4929875" y="2065025"/>
            <a:chExt cx="49625" cy="44025"/>
          </a:xfrm>
        </p:grpSpPr>
        <p:sp>
          <p:nvSpPr>
            <p:cNvPr id="1172" name="Google Shape;1172;p5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 name="Google Shape;1174;p54"/>
          <p:cNvGrpSpPr/>
          <p:nvPr/>
        </p:nvGrpSpPr>
        <p:grpSpPr>
          <a:xfrm>
            <a:off x="8068847" y="2907912"/>
            <a:ext cx="70206" cy="101191"/>
            <a:chOff x="5083925" y="2066350"/>
            <a:chExt cx="28825" cy="41550"/>
          </a:xfrm>
        </p:grpSpPr>
        <p:sp>
          <p:nvSpPr>
            <p:cNvPr id="1175" name="Google Shape;1175;p5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54"/>
          <p:cNvGrpSpPr/>
          <p:nvPr/>
        </p:nvGrpSpPr>
        <p:grpSpPr>
          <a:xfrm>
            <a:off x="7100401" y="2923559"/>
            <a:ext cx="181026" cy="69896"/>
            <a:chOff x="4659775" y="2072775"/>
            <a:chExt cx="74325" cy="28700"/>
          </a:xfrm>
        </p:grpSpPr>
        <p:sp>
          <p:nvSpPr>
            <p:cNvPr id="1178" name="Google Shape;1178;p5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54"/>
          <p:cNvGrpSpPr/>
          <p:nvPr/>
        </p:nvGrpSpPr>
        <p:grpSpPr>
          <a:xfrm>
            <a:off x="8020257" y="2714124"/>
            <a:ext cx="167387" cy="89197"/>
            <a:chOff x="4662475" y="1976500"/>
            <a:chExt cx="68725" cy="36625"/>
          </a:xfrm>
        </p:grpSpPr>
        <p:sp>
          <p:nvSpPr>
            <p:cNvPr id="1182" name="Google Shape;1182;p5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5" name="Google Shape;1185;p54"/>
          <p:cNvGrpSpPr/>
          <p:nvPr/>
        </p:nvGrpSpPr>
        <p:grpSpPr>
          <a:xfrm>
            <a:off x="7717162" y="2717564"/>
            <a:ext cx="166899" cy="82317"/>
            <a:chOff x="4920150" y="1977875"/>
            <a:chExt cx="68525" cy="33800"/>
          </a:xfrm>
        </p:grpSpPr>
        <p:sp>
          <p:nvSpPr>
            <p:cNvPr id="1186" name="Google Shape;1186;p5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4"/>
          <p:cNvGrpSpPr/>
          <p:nvPr/>
        </p:nvGrpSpPr>
        <p:grpSpPr>
          <a:xfrm>
            <a:off x="7128319" y="3121482"/>
            <a:ext cx="125190" cy="127858"/>
            <a:chOff x="4676550" y="2160575"/>
            <a:chExt cx="51400" cy="52500"/>
          </a:xfrm>
        </p:grpSpPr>
        <p:sp>
          <p:nvSpPr>
            <p:cNvPr id="1190" name="Google Shape;1190;p5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4"/>
          <p:cNvGrpSpPr/>
          <p:nvPr/>
        </p:nvGrpSpPr>
        <p:grpSpPr>
          <a:xfrm>
            <a:off x="7425577" y="3128514"/>
            <a:ext cx="145405" cy="113794"/>
            <a:chOff x="4768325" y="2163475"/>
            <a:chExt cx="59700" cy="46725"/>
          </a:xfrm>
        </p:grpSpPr>
        <p:sp>
          <p:nvSpPr>
            <p:cNvPr id="1194" name="Google Shape;1194;p5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1196;p54"/>
          <p:cNvSpPr/>
          <p:nvPr/>
        </p:nvSpPr>
        <p:spPr>
          <a:xfrm>
            <a:off x="7757532" y="31200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4"/>
          <p:cNvSpPr/>
          <p:nvPr/>
        </p:nvSpPr>
        <p:spPr>
          <a:xfrm>
            <a:off x="8029908" y="41271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4"/>
          <p:cNvSpPr/>
          <p:nvPr/>
        </p:nvSpPr>
        <p:spPr>
          <a:xfrm>
            <a:off x="7131363" y="33553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4"/>
          <p:cNvSpPr/>
          <p:nvPr/>
        </p:nvSpPr>
        <p:spPr>
          <a:xfrm>
            <a:off x="7099335" y="41429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4"/>
          <p:cNvSpPr/>
          <p:nvPr/>
        </p:nvSpPr>
        <p:spPr>
          <a:xfrm>
            <a:off x="7116658" y="36245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4"/>
          <p:cNvSpPr/>
          <p:nvPr/>
        </p:nvSpPr>
        <p:spPr>
          <a:xfrm>
            <a:off x="7750408" y="36064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 name="Google Shape;1202;p54"/>
          <p:cNvGrpSpPr/>
          <p:nvPr/>
        </p:nvGrpSpPr>
        <p:grpSpPr>
          <a:xfrm>
            <a:off x="7441895" y="3383608"/>
            <a:ext cx="112768" cy="106853"/>
            <a:chOff x="4768575" y="2253950"/>
            <a:chExt cx="46300" cy="43875"/>
          </a:xfrm>
        </p:grpSpPr>
        <p:sp>
          <p:nvSpPr>
            <p:cNvPr id="1203" name="Google Shape;1203;p5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54"/>
          <p:cNvGrpSpPr/>
          <p:nvPr/>
        </p:nvGrpSpPr>
        <p:grpSpPr>
          <a:xfrm>
            <a:off x="7741518" y="3872634"/>
            <a:ext cx="118187" cy="146246"/>
            <a:chOff x="4960900" y="2433225"/>
            <a:chExt cx="48525" cy="60050"/>
          </a:xfrm>
        </p:grpSpPr>
        <p:sp>
          <p:nvSpPr>
            <p:cNvPr id="1206" name="Google Shape;1206;p5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54"/>
          <p:cNvGrpSpPr/>
          <p:nvPr/>
        </p:nvGrpSpPr>
        <p:grpSpPr>
          <a:xfrm>
            <a:off x="7430083" y="4136695"/>
            <a:ext cx="136394" cy="143810"/>
            <a:chOff x="4854075" y="2527625"/>
            <a:chExt cx="56000" cy="59050"/>
          </a:xfrm>
        </p:grpSpPr>
        <p:sp>
          <p:nvSpPr>
            <p:cNvPr id="1209" name="Google Shape;1209;p5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54"/>
          <p:cNvSpPr/>
          <p:nvPr/>
        </p:nvSpPr>
        <p:spPr>
          <a:xfrm>
            <a:off x="7445335" y="38794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4"/>
          <p:cNvSpPr/>
          <p:nvPr/>
        </p:nvSpPr>
        <p:spPr>
          <a:xfrm>
            <a:off x="8024001" y="31190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4"/>
          <p:cNvSpPr/>
          <p:nvPr/>
        </p:nvSpPr>
        <p:spPr>
          <a:xfrm>
            <a:off x="7123265" y="38794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54"/>
          <p:cNvGrpSpPr/>
          <p:nvPr/>
        </p:nvGrpSpPr>
        <p:grpSpPr>
          <a:xfrm>
            <a:off x="8054294" y="3600439"/>
            <a:ext cx="99312" cy="160797"/>
            <a:chOff x="5059700" y="2334775"/>
            <a:chExt cx="40775" cy="66025"/>
          </a:xfrm>
        </p:grpSpPr>
        <p:sp>
          <p:nvSpPr>
            <p:cNvPr id="1215" name="Google Shape;1215;p5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4" name="Google Shape;1224;p54"/>
          <p:cNvGrpSpPr/>
          <p:nvPr/>
        </p:nvGrpSpPr>
        <p:grpSpPr>
          <a:xfrm>
            <a:off x="8011458" y="3865571"/>
            <a:ext cx="184984" cy="160371"/>
            <a:chOff x="5037700" y="2430325"/>
            <a:chExt cx="75950" cy="65850"/>
          </a:xfrm>
        </p:grpSpPr>
        <p:sp>
          <p:nvSpPr>
            <p:cNvPr id="1225" name="Google Shape;1225;p5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7" name="Google Shape;1227;p54"/>
          <p:cNvGrpSpPr/>
          <p:nvPr/>
        </p:nvGrpSpPr>
        <p:grpSpPr>
          <a:xfrm>
            <a:off x="7430964" y="3632023"/>
            <a:ext cx="173014" cy="97629"/>
            <a:chOff x="4756975" y="2341800"/>
            <a:chExt cx="91975" cy="51925"/>
          </a:xfrm>
        </p:grpSpPr>
        <p:sp>
          <p:nvSpPr>
            <p:cNvPr id="1228" name="Google Shape;1228;p5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54"/>
          <p:cNvGrpSpPr/>
          <p:nvPr/>
        </p:nvGrpSpPr>
        <p:grpSpPr>
          <a:xfrm>
            <a:off x="7697901" y="4120720"/>
            <a:ext cx="212497" cy="175761"/>
            <a:chOff x="4943575" y="2516350"/>
            <a:chExt cx="98675" cy="81700"/>
          </a:xfrm>
        </p:grpSpPr>
        <p:sp>
          <p:nvSpPr>
            <p:cNvPr id="1249" name="Google Shape;1249;p5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4"/>
          <p:cNvGrpSpPr/>
          <p:nvPr/>
        </p:nvGrpSpPr>
        <p:grpSpPr>
          <a:xfrm>
            <a:off x="1955962" y="3346963"/>
            <a:ext cx="965351" cy="134611"/>
            <a:chOff x="4411970" y="2962952"/>
            <a:chExt cx="706544" cy="104212"/>
          </a:xfrm>
        </p:grpSpPr>
        <p:sp>
          <p:nvSpPr>
            <p:cNvPr id="1328" name="Google Shape;1328;p5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2" name="Google Shape;1332;p54"/>
          <p:cNvGrpSpPr/>
          <p:nvPr/>
        </p:nvGrpSpPr>
        <p:grpSpPr>
          <a:xfrm>
            <a:off x="1955962" y="2935877"/>
            <a:ext cx="960158" cy="289172"/>
            <a:chOff x="4411970" y="2726085"/>
            <a:chExt cx="643107" cy="193659"/>
          </a:xfrm>
        </p:grpSpPr>
        <p:sp>
          <p:nvSpPr>
            <p:cNvPr id="1333" name="Google Shape;1333;p5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6" name="Google Shape;1336;p54"/>
          <p:cNvGrpSpPr/>
          <p:nvPr/>
        </p:nvGrpSpPr>
        <p:grpSpPr>
          <a:xfrm>
            <a:off x="958854" y="3201987"/>
            <a:ext cx="833173" cy="259209"/>
            <a:chOff x="4411970" y="4340222"/>
            <a:chExt cx="779467" cy="242683"/>
          </a:xfrm>
        </p:grpSpPr>
        <p:sp>
          <p:nvSpPr>
            <p:cNvPr id="1337" name="Google Shape;1337;p5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4"/>
          <p:cNvGrpSpPr/>
          <p:nvPr/>
        </p:nvGrpSpPr>
        <p:grpSpPr>
          <a:xfrm>
            <a:off x="1955962" y="2597733"/>
            <a:ext cx="965160" cy="216230"/>
            <a:chOff x="4411970" y="2468674"/>
            <a:chExt cx="747317" cy="167425"/>
          </a:xfrm>
        </p:grpSpPr>
        <p:sp>
          <p:nvSpPr>
            <p:cNvPr id="1341" name="Google Shape;1341;p5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4"/>
          <p:cNvGrpSpPr/>
          <p:nvPr/>
        </p:nvGrpSpPr>
        <p:grpSpPr>
          <a:xfrm>
            <a:off x="954709" y="2502450"/>
            <a:ext cx="810451" cy="319148"/>
            <a:chOff x="4411970" y="3686602"/>
            <a:chExt cx="797845" cy="314215"/>
          </a:xfrm>
        </p:grpSpPr>
        <p:sp>
          <p:nvSpPr>
            <p:cNvPr id="1344" name="Google Shape;1344;p5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49" name="Google Shape;1349;p54"/>
          <p:cNvSpPr/>
          <p:nvPr/>
        </p:nvSpPr>
        <p:spPr>
          <a:xfrm>
            <a:off x="947558" y="29110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54"/>
          <p:cNvGrpSpPr/>
          <p:nvPr/>
        </p:nvGrpSpPr>
        <p:grpSpPr>
          <a:xfrm>
            <a:off x="954806" y="2256974"/>
            <a:ext cx="1970333" cy="208784"/>
            <a:chOff x="6336019" y="3733725"/>
            <a:chExt cx="2566206" cy="351310"/>
          </a:xfrm>
        </p:grpSpPr>
        <p:sp>
          <p:nvSpPr>
            <p:cNvPr id="1351" name="Google Shape;1351;p5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54"/>
          <p:cNvGrpSpPr/>
          <p:nvPr/>
        </p:nvGrpSpPr>
        <p:grpSpPr>
          <a:xfrm>
            <a:off x="1955962" y="3864529"/>
            <a:ext cx="946551" cy="153200"/>
            <a:chOff x="4404545" y="3301592"/>
            <a:chExt cx="782403" cy="129272"/>
          </a:xfrm>
        </p:grpSpPr>
        <p:sp>
          <p:nvSpPr>
            <p:cNvPr id="1356" name="Google Shape;1356;p5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4"/>
          <p:cNvGrpSpPr/>
          <p:nvPr/>
        </p:nvGrpSpPr>
        <p:grpSpPr>
          <a:xfrm>
            <a:off x="1955962" y="3603488"/>
            <a:ext cx="962257" cy="139127"/>
            <a:chOff x="4411970" y="3131459"/>
            <a:chExt cx="710520" cy="117397"/>
          </a:xfrm>
        </p:grpSpPr>
        <p:sp>
          <p:nvSpPr>
            <p:cNvPr id="1359" name="Google Shape;1359;p5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1" name="Google Shape;1361;p54" descr="Timeline background shape"/>
          <p:cNvSpPr/>
          <p:nvPr/>
        </p:nvSpPr>
        <p:spPr>
          <a:xfrm>
            <a:off x="1955962" y="41396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2" name="Google Shape;1362;p54"/>
          <p:cNvGrpSpPr/>
          <p:nvPr/>
        </p:nvGrpSpPr>
        <p:grpSpPr>
          <a:xfrm>
            <a:off x="956107" y="3538282"/>
            <a:ext cx="823838" cy="458988"/>
            <a:chOff x="4411970" y="1801825"/>
            <a:chExt cx="734586" cy="409262"/>
          </a:xfrm>
        </p:grpSpPr>
        <p:sp>
          <p:nvSpPr>
            <p:cNvPr id="1363" name="Google Shape;1363;p5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54"/>
          <p:cNvGrpSpPr/>
          <p:nvPr/>
        </p:nvGrpSpPr>
        <p:grpSpPr>
          <a:xfrm>
            <a:off x="956107" y="4086708"/>
            <a:ext cx="856348" cy="212039"/>
            <a:chOff x="4411970" y="2233974"/>
            <a:chExt cx="763574" cy="189068"/>
          </a:xfrm>
        </p:grpSpPr>
        <p:sp>
          <p:nvSpPr>
            <p:cNvPr id="1366" name="Google Shape;1366;p5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4"/>
          <p:cNvGrpSpPr/>
          <p:nvPr/>
        </p:nvGrpSpPr>
        <p:grpSpPr>
          <a:xfrm>
            <a:off x="3066303" y="2262044"/>
            <a:ext cx="511602" cy="511602"/>
            <a:chOff x="5681300" y="2527788"/>
            <a:chExt cx="805800" cy="805800"/>
          </a:xfrm>
        </p:grpSpPr>
        <p:sp>
          <p:nvSpPr>
            <p:cNvPr id="1369" name="Google Shape;1369;p5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54"/>
          <p:cNvGrpSpPr/>
          <p:nvPr/>
        </p:nvGrpSpPr>
        <p:grpSpPr>
          <a:xfrm>
            <a:off x="3063497" y="3028627"/>
            <a:ext cx="513021" cy="512935"/>
            <a:chOff x="4049800" y="640400"/>
            <a:chExt cx="858900" cy="858900"/>
          </a:xfrm>
        </p:grpSpPr>
        <p:sp>
          <p:nvSpPr>
            <p:cNvPr id="1372" name="Google Shape;1372;p5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4"/>
          <p:cNvGrpSpPr/>
          <p:nvPr/>
        </p:nvGrpSpPr>
        <p:grpSpPr>
          <a:xfrm>
            <a:off x="2980696" y="3680519"/>
            <a:ext cx="686489" cy="686585"/>
            <a:chOff x="5080188" y="927900"/>
            <a:chExt cx="961200" cy="961200"/>
          </a:xfrm>
        </p:grpSpPr>
        <p:sp>
          <p:nvSpPr>
            <p:cNvPr id="1375" name="Google Shape;1375;p5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3" name="Google Shape;1383;p54"/>
          <p:cNvGrpSpPr/>
          <p:nvPr/>
        </p:nvGrpSpPr>
        <p:grpSpPr>
          <a:xfrm>
            <a:off x="3763848" y="3773248"/>
            <a:ext cx="510373" cy="510937"/>
            <a:chOff x="7508249" y="1522825"/>
            <a:chExt cx="1326332" cy="1322987"/>
          </a:xfrm>
        </p:grpSpPr>
        <p:sp>
          <p:nvSpPr>
            <p:cNvPr id="1384" name="Google Shape;1384;p5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54"/>
          <p:cNvGrpSpPr/>
          <p:nvPr/>
        </p:nvGrpSpPr>
        <p:grpSpPr>
          <a:xfrm>
            <a:off x="4455441" y="3774653"/>
            <a:ext cx="492652" cy="503348"/>
            <a:chOff x="6039282" y="1042577"/>
            <a:chExt cx="734315" cy="731929"/>
          </a:xfrm>
        </p:grpSpPr>
        <p:sp>
          <p:nvSpPr>
            <p:cNvPr id="1395" name="Google Shape;1395;p5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4"/>
          <p:cNvGrpSpPr/>
          <p:nvPr/>
        </p:nvGrpSpPr>
        <p:grpSpPr>
          <a:xfrm>
            <a:off x="5095855" y="2270694"/>
            <a:ext cx="483304" cy="504902"/>
            <a:chOff x="1825800" y="1651625"/>
            <a:chExt cx="568125" cy="591775"/>
          </a:xfrm>
        </p:grpSpPr>
        <p:sp>
          <p:nvSpPr>
            <p:cNvPr id="1417" name="Google Shape;1417;p5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54"/>
          <p:cNvSpPr/>
          <p:nvPr/>
        </p:nvSpPr>
        <p:spPr>
          <a:xfrm>
            <a:off x="7713443" y="33498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4"/>
          <p:cNvSpPr/>
          <p:nvPr/>
        </p:nvSpPr>
        <p:spPr>
          <a:xfrm>
            <a:off x="8029700" y="33786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4"/>
          <p:cNvSpPr/>
          <p:nvPr/>
        </p:nvSpPr>
        <p:spPr>
          <a:xfrm>
            <a:off x="7131814"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4"/>
          <p:cNvSpPr/>
          <p:nvPr/>
        </p:nvSpPr>
        <p:spPr>
          <a:xfrm flipH="1">
            <a:off x="7439179" y="26996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4"/>
          <p:cNvSpPr txBox="1"/>
          <p:nvPr/>
        </p:nvSpPr>
        <p:spPr>
          <a:xfrm>
            <a:off x="723350" y="1187975"/>
            <a:ext cx="7697100" cy="814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easily </a:t>
            </a:r>
            <a:r>
              <a:rPr lang="en" sz="1100" b="1">
                <a:solidFill>
                  <a:schemeClr val="dk2"/>
                </a:solidFill>
              </a:rPr>
              <a:t>resize </a:t>
            </a:r>
            <a:r>
              <a:rPr lang="en" sz="1100">
                <a:solidFill>
                  <a:schemeClr val="lt1"/>
                </a:solidFill>
              </a:rPr>
              <a:t>these resources without losing quality. To </a:t>
            </a:r>
            <a:r>
              <a:rPr lang="en" sz="1100" b="1">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lang="en" sz="1100" b="1">
                <a:solidFill>
                  <a:schemeClr val="dk2"/>
                </a:solidFill>
                <a:uFill>
                  <a:noFill/>
                </a:uFill>
                <a:hlinkClick r:id="rId3">
                  <a:extLst>
                    <a:ext uri="{A12FA001-AC4F-418D-AE19-62706E023703}">
                      <ahyp:hlinkClr xmlns:ahyp="http://schemas.microsoft.com/office/drawing/2018/hyperlinkcolor" val="tx"/>
                    </a:ext>
                  </a:extLst>
                </a:hlinkClick>
              </a:rPr>
              <a:t>infographics</a:t>
            </a:r>
            <a:r>
              <a:rPr lang="en" sz="1100" b="1">
                <a:solidFill>
                  <a:schemeClr val="dk2"/>
                </a:solidFill>
              </a:rPr>
              <a:t> </a:t>
            </a:r>
            <a:r>
              <a:rPr lang="en" sz="1100">
                <a:solidFill>
                  <a:schemeClr val="lt1"/>
                </a:solidFill>
              </a:rPr>
              <a:t>on Slidesgo.</a:t>
            </a:r>
            <a:endParaRPr sz="1100">
              <a:solidFill>
                <a:schemeClr val="lt1"/>
              </a:solidFill>
            </a:endParaRPr>
          </a:p>
        </p:txBody>
      </p:sp>
      <p:sp>
        <p:nvSpPr>
          <p:cNvPr id="1428" name="Google Shape;1428;p54"/>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Use our editable graphic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grpSp>
        <p:nvGrpSpPr>
          <p:cNvPr id="1433" name="Google Shape;1433;p55"/>
          <p:cNvGrpSpPr/>
          <p:nvPr/>
        </p:nvGrpSpPr>
        <p:grpSpPr>
          <a:xfrm>
            <a:off x="722059" y="955168"/>
            <a:ext cx="2492868" cy="1379876"/>
            <a:chOff x="2654821" y="2311071"/>
            <a:chExt cx="2279715" cy="1262120"/>
          </a:xfrm>
        </p:grpSpPr>
        <p:grpSp>
          <p:nvGrpSpPr>
            <p:cNvPr id="1434" name="Google Shape;1434;p55"/>
            <p:cNvGrpSpPr/>
            <p:nvPr/>
          </p:nvGrpSpPr>
          <p:grpSpPr>
            <a:xfrm>
              <a:off x="4034269" y="2840745"/>
              <a:ext cx="40212" cy="36437"/>
              <a:chOff x="4293400" y="2574725"/>
              <a:chExt cx="84425" cy="80100"/>
            </a:xfrm>
          </p:grpSpPr>
          <p:sp>
            <p:nvSpPr>
              <p:cNvPr id="1435" name="Google Shape;1435;p5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436" name="Google Shape;1436;p5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7" name="Google Shape;1437;p55"/>
            <p:cNvGrpSpPr/>
            <p:nvPr/>
          </p:nvGrpSpPr>
          <p:grpSpPr>
            <a:xfrm>
              <a:off x="3894606" y="2334874"/>
              <a:ext cx="913198" cy="518984"/>
              <a:chOff x="4000175" y="1462675"/>
              <a:chExt cx="1917275" cy="1140875"/>
            </a:xfrm>
          </p:grpSpPr>
          <p:sp>
            <p:nvSpPr>
              <p:cNvPr id="1438" name="Google Shape;1438;p5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439" name="Google Shape;1439;p55"/>
              <p:cNvGrpSpPr/>
              <p:nvPr/>
            </p:nvGrpSpPr>
            <p:grpSpPr>
              <a:xfrm>
                <a:off x="4000175" y="1462675"/>
                <a:ext cx="1917275" cy="1140875"/>
                <a:chOff x="4000175" y="1462675"/>
                <a:chExt cx="1917275" cy="1140875"/>
              </a:xfrm>
            </p:grpSpPr>
            <p:sp>
              <p:nvSpPr>
                <p:cNvPr id="1440" name="Google Shape;1440;p5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441" name="Google Shape;1441;p5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45" name="Google Shape;1445;p5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6" name="Google Shape;1446;p55"/>
            <p:cNvGrpSpPr/>
            <p:nvPr/>
          </p:nvGrpSpPr>
          <p:grpSpPr>
            <a:xfrm>
              <a:off x="3875768" y="2846704"/>
              <a:ext cx="44796" cy="47366"/>
              <a:chOff x="3960625" y="2587825"/>
              <a:chExt cx="94050" cy="104125"/>
            </a:xfrm>
          </p:grpSpPr>
          <p:sp>
            <p:nvSpPr>
              <p:cNvPr id="1447" name="Google Shape;1447;p5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448" name="Google Shape;1448;p5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55"/>
            <p:cNvGrpSpPr/>
            <p:nvPr/>
          </p:nvGrpSpPr>
          <p:grpSpPr>
            <a:xfrm>
              <a:off x="3782759" y="2807162"/>
              <a:ext cx="82686" cy="85487"/>
              <a:chOff x="3765350" y="2500900"/>
              <a:chExt cx="173600" cy="187925"/>
            </a:xfrm>
          </p:grpSpPr>
          <p:sp>
            <p:nvSpPr>
              <p:cNvPr id="1450" name="Google Shape;1450;p5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451" name="Google Shape;1451;p5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55"/>
            <p:cNvGrpSpPr/>
            <p:nvPr/>
          </p:nvGrpSpPr>
          <p:grpSpPr>
            <a:xfrm>
              <a:off x="3775674" y="2798496"/>
              <a:ext cx="40545" cy="23564"/>
              <a:chOff x="3750475" y="2481850"/>
              <a:chExt cx="85125" cy="51800"/>
            </a:xfrm>
          </p:grpSpPr>
          <p:sp>
            <p:nvSpPr>
              <p:cNvPr id="1457" name="Google Shape;1457;p5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459" name="Google Shape;1459;p55"/>
            <p:cNvGrpSpPr/>
            <p:nvPr/>
          </p:nvGrpSpPr>
          <p:grpSpPr>
            <a:xfrm>
              <a:off x="3716946" y="2776024"/>
              <a:ext cx="81971" cy="76912"/>
              <a:chOff x="3627175" y="2432450"/>
              <a:chExt cx="172100" cy="169075"/>
            </a:xfrm>
          </p:grpSpPr>
          <p:sp>
            <p:nvSpPr>
              <p:cNvPr id="1460" name="Google Shape;1460;p5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462" name="Google Shape;1462;p5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463" name="Google Shape;1463;p55"/>
            <p:cNvGrpSpPr/>
            <p:nvPr/>
          </p:nvGrpSpPr>
          <p:grpSpPr>
            <a:xfrm>
              <a:off x="3685682" y="2845624"/>
              <a:ext cx="29311" cy="45055"/>
              <a:chOff x="3561536" y="2585450"/>
              <a:chExt cx="61539" cy="99045"/>
            </a:xfrm>
          </p:grpSpPr>
          <p:sp>
            <p:nvSpPr>
              <p:cNvPr id="1464" name="Google Shape;1464;p5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466" name="Google Shape;1466;p55"/>
            <p:cNvGrpSpPr/>
            <p:nvPr/>
          </p:nvGrpSpPr>
          <p:grpSpPr>
            <a:xfrm>
              <a:off x="3849905" y="2572252"/>
              <a:ext cx="74339" cy="119559"/>
              <a:chOff x="3906325" y="1984500"/>
              <a:chExt cx="156075" cy="262825"/>
            </a:xfrm>
          </p:grpSpPr>
          <p:sp>
            <p:nvSpPr>
              <p:cNvPr id="1467" name="Google Shape;1467;p5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468" name="Google Shape;1468;p5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9" name="Google Shape;1469;p55"/>
            <p:cNvGrpSpPr/>
            <p:nvPr/>
          </p:nvGrpSpPr>
          <p:grpSpPr>
            <a:xfrm>
              <a:off x="2654821" y="2414345"/>
              <a:ext cx="667570" cy="558731"/>
              <a:chOff x="1397225" y="1637375"/>
              <a:chExt cx="1401575" cy="1228250"/>
            </a:xfrm>
          </p:grpSpPr>
          <p:sp>
            <p:nvSpPr>
              <p:cNvPr id="1470" name="Google Shape;1470;p5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471" name="Google Shape;1471;p55"/>
              <p:cNvGrpSpPr/>
              <p:nvPr/>
            </p:nvGrpSpPr>
            <p:grpSpPr>
              <a:xfrm>
                <a:off x="1397225" y="1637375"/>
                <a:ext cx="1398775" cy="1228250"/>
                <a:chOff x="1397225" y="1637375"/>
                <a:chExt cx="1398775" cy="1228250"/>
              </a:xfrm>
            </p:grpSpPr>
            <p:sp>
              <p:nvSpPr>
                <p:cNvPr id="1472" name="Google Shape;1472;p5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74" name="Google Shape;1474;p55"/>
            <p:cNvGrpSpPr/>
            <p:nvPr/>
          </p:nvGrpSpPr>
          <p:grpSpPr>
            <a:xfrm>
              <a:off x="3230417" y="3103734"/>
              <a:ext cx="282982" cy="280332"/>
              <a:chOff x="2605700" y="3152850"/>
              <a:chExt cx="594125" cy="616250"/>
            </a:xfrm>
          </p:grpSpPr>
          <p:sp>
            <p:nvSpPr>
              <p:cNvPr id="1475" name="Google Shape;1475;p5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476" name="Google Shape;1476;p5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477" name="Google Shape;1477;p55"/>
            <p:cNvGrpSpPr/>
            <p:nvPr/>
          </p:nvGrpSpPr>
          <p:grpSpPr>
            <a:xfrm>
              <a:off x="3265985" y="3226989"/>
              <a:ext cx="87151" cy="346202"/>
              <a:chOff x="2680375" y="3423800"/>
              <a:chExt cx="182975" cy="761050"/>
            </a:xfrm>
          </p:grpSpPr>
          <p:sp>
            <p:nvSpPr>
              <p:cNvPr id="1478" name="Google Shape;1478;p5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79" name="Google Shape;1479;p5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55"/>
            <p:cNvGrpSpPr/>
            <p:nvPr/>
          </p:nvGrpSpPr>
          <p:grpSpPr>
            <a:xfrm>
              <a:off x="3855466" y="3289811"/>
              <a:ext cx="112514" cy="94210"/>
              <a:chOff x="3918000" y="3561900"/>
              <a:chExt cx="236225" cy="207100"/>
            </a:xfrm>
          </p:grpSpPr>
          <p:sp>
            <p:nvSpPr>
              <p:cNvPr id="1481" name="Google Shape;1481;p5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82" name="Google Shape;1482;p5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3" name="Google Shape;1483;p5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486" name="Google Shape;1486;p55"/>
            <p:cNvGrpSpPr/>
            <p:nvPr/>
          </p:nvGrpSpPr>
          <p:grpSpPr>
            <a:xfrm>
              <a:off x="2905224" y="2311071"/>
              <a:ext cx="596721" cy="528992"/>
              <a:chOff x="1922950" y="1410350"/>
              <a:chExt cx="1252825" cy="1162875"/>
            </a:xfrm>
          </p:grpSpPr>
          <p:sp>
            <p:nvSpPr>
              <p:cNvPr id="1487" name="Google Shape;1487;p5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03" name="Google Shape;1503;p5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23" name="Google Shape;1523;p5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24" name="Google Shape;1524;p5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5" name="Google Shape;1525;p55"/>
            <p:cNvGrpSpPr/>
            <p:nvPr/>
          </p:nvGrpSpPr>
          <p:grpSpPr>
            <a:xfrm>
              <a:off x="3280929" y="3294542"/>
              <a:ext cx="109894" cy="272224"/>
              <a:chOff x="2711750" y="3572300"/>
              <a:chExt cx="230725" cy="598425"/>
            </a:xfrm>
          </p:grpSpPr>
          <p:sp>
            <p:nvSpPr>
              <p:cNvPr id="1526" name="Google Shape;1526;p5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8" name="Google Shape;1528;p5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9" name="Google Shape;1529;p55"/>
            <p:cNvGrpSpPr/>
            <p:nvPr/>
          </p:nvGrpSpPr>
          <p:grpSpPr>
            <a:xfrm>
              <a:off x="3790439" y="2408636"/>
              <a:ext cx="73017" cy="75684"/>
              <a:chOff x="3781475" y="1624825"/>
              <a:chExt cx="153300" cy="166375"/>
            </a:xfrm>
          </p:grpSpPr>
          <p:sp>
            <p:nvSpPr>
              <p:cNvPr id="1530" name="Google Shape;1530;p5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5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55"/>
            <p:cNvGrpSpPr/>
            <p:nvPr/>
          </p:nvGrpSpPr>
          <p:grpSpPr>
            <a:xfrm>
              <a:off x="4403342" y="3107749"/>
              <a:ext cx="316680" cy="101374"/>
              <a:chOff x="5068275" y="3161675"/>
              <a:chExt cx="664875" cy="222850"/>
            </a:xfrm>
          </p:grpSpPr>
          <p:sp>
            <p:nvSpPr>
              <p:cNvPr id="1542" name="Google Shape;1542;p5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6" name="Google Shape;1546;p5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55"/>
            <p:cNvGrpSpPr/>
            <p:nvPr/>
          </p:nvGrpSpPr>
          <p:grpSpPr>
            <a:xfrm>
              <a:off x="3697513" y="2707266"/>
              <a:ext cx="59549" cy="79733"/>
              <a:chOff x="3586375" y="2281300"/>
              <a:chExt cx="125025" cy="175275"/>
            </a:xfrm>
          </p:grpSpPr>
          <p:sp>
            <p:nvSpPr>
              <p:cNvPr id="1576" name="Google Shape;1576;p5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8" name="Google Shape;1578;p5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9" name="Google Shape;1579;p55"/>
            <p:cNvGrpSpPr/>
            <p:nvPr/>
          </p:nvGrpSpPr>
          <p:grpSpPr>
            <a:xfrm>
              <a:off x="4513224" y="3221724"/>
              <a:ext cx="274563" cy="280321"/>
              <a:chOff x="5298975" y="3412225"/>
              <a:chExt cx="576450" cy="616225"/>
            </a:xfrm>
          </p:grpSpPr>
          <p:sp>
            <p:nvSpPr>
              <p:cNvPr id="1580" name="Google Shape;1580;p5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81" name="Google Shape;1581;p5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5"/>
            <p:cNvGrpSpPr/>
            <p:nvPr/>
          </p:nvGrpSpPr>
          <p:grpSpPr>
            <a:xfrm>
              <a:off x="4824403" y="3421846"/>
              <a:ext cx="110132" cy="130647"/>
              <a:chOff x="5952300" y="3852150"/>
              <a:chExt cx="231225" cy="287200"/>
            </a:xfrm>
          </p:grpSpPr>
          <p:sp>
            <p:nvSpPr>
              <p:cNvPr id="1583" name="Google Shape;1583;p5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5" name="Google Shape;1585;p5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3" name="Google Shape;1593;p55"/>
            <p:cNvGrpSpPr/>
            <p:nvPr/>
          </p:nvGrpSpPr>
          <p:grpSpPr>
            <a:xfrm>
              <a:off x="4295710" y="3079670"/>
              <a:ext cx="14968" cy="27135"/>
              <a:chOff x="4842300" y="3099950"/>
              <a:chExt cx="31425" cy="59650"/>
            </a:xfrm>
          </p:grpSpPr>
          <p:sp>
            <p:nvSpPr>
              <p:cNvPr id="1594" name="Google Shape;1594;p5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8" name="Google Shape;1598;p5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6" name="Google Shape;1606;p55"/>
            <p:cNvGrpSpPr/>
            <p:nvPr/>
          </p:nvGrpSpPr>
          <p:grpSpPr>
            <a:xfrm>
              <a:off x="3831056" y="2816010"/>
              <a:ext cx="37378" cy="27612"/>
              <a:chOff x="3866750" y="2520350"/>
              <a:chExt cx="78475" cy="60700"/>
            </a:xfrm>
          </p:grpSpPr>
          <p:sp>
            <p:nvSpPr>
              <p:cNvPr id="1607" name="Google Shape;1607;p5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1" name="Google Shape;1611;p5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28" name="Google Shape;1628;p5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40" name="Google Shape;1640;p5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3" name="Google Shape;1653;p55"/>
            <p:cNvGrpSpPr/>
            <p:nvPr/>
          </p:nvGrpSpPr>
          <p:grpSpPr>
            <a:xfrm>
              <a:off x="3632736" y="3051591"/>
              <a:ext cx="63288" cy="45217"/>
              <a:chOff x="3450375" y="3038225"/>
              <a:chExt cx="132875" cy="99400"/>
            </a:xfrm>
          </p:grpSpPr>
          <p:sp>
            <p:nvSpPr>
              <p:cNvPr id="1654" name="Google Shape;1654;p5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6" name="Google Shape;1656;p5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5" name="Google Shape;1665;p5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75" name="Google Shape;1675;p5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81" name="Google Shape;1681;p5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1" name="Google Shape;1691;p55"/>
          <p:cNvGrpSpPr/>
          <p:nvPr/>
        </p:nvGrpSpPr>
        <p:grpSpPr>
          <a:xfrm>
            <a:off x="719116" y="2850945"/>
            <a:ext cx="2622876" cy="1333540"/>
            <a:chOff x="238125" y="1038125"/>
            <a:chExt cx="7146800" cy="3633625"/>
          </a:xfrm>
        </p:grpSpPr>
        <p:sp>
          <p:nvSpPr>
            <p:cNvPr id="1692" name="Google Shape;1692;p5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55"/>
          <p:cNvGrpSpPr/>
          <p:nvPr/>
        </p:nvGrpSpPr>
        <p:grpSpPr>
          <a:xfrm>
            <a:off x="5834044" y="993055"/>
            <a:ext cx="2590840" cy="1380235"/>
            <a:chOff x="233350" y="949250"/>
            <a:chExt cx="7137300" cy="3802300"/>
          </a:xfrm>
        </p:grpSpPr>
        <p:sp>
          <p:nvSpPr>
            <p:cNvPr id="3265" name="Google Shape;3265;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55"/>
          <p:cNvGrpSpPr/>
          <p:nvPr/>
        </p:nvGrpSpPr>
        <p:grpSpPr>
          <a:xfrm>
            <a:off x="7648473" y="3037828"/>
            <a:ext cx="104231" cy="320340"/>
            <a:chOff x="7564426" y="3224343"/>
            <a:chExt cx="119985" cy="368801"/>
          </a:xfrm>
        </p:grpSpPr>
        <p:sp>
          <p:nvSpPr>
            <p:cNvPr id="3317" name="Google Shape;3317;p5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55"/>
          <p:cNvGrpSpPr/>
          <p:nvPr/>
        </p:nvGrpSpPr>
        <p:grpSpPr>
          <a:xfrm>
            <a:off x="7347962" y="3031929"/>
            <a:ext cx="189489" cy="332132"/>
            <a:chOff x="8370831" y="3202002"/>
            <a:chExt cx="218129" cy="382376"/>
          </a:xfrm>
        </p:grpSpPr>
        <p:sp>
          <p:nvSpPr>
            <p:cNvPr id="3320" name="Google Shape;3320;p5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55"/>
          <p:cNvGrpSpPr/>
          <p:nvPr/>
        </p:nvGrpSpPr>
        <p:grpSpPr>
          <a:xfrm>
            <a:off x="8071351" y="3443061"/>
            <a:ext cx="309429" cy="267000"/>
            <a:chOff x="6742064" y="3750480"/>
            <a:chExt cx="399315" cy="344560"/>
          </a:xfrm>
        </p:grpSpPr>
        <p:sp>
          <p:nvSpPr>
            <p:cNvPr id="3323" name="Google Shape;3323;p5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5" name="Google Shape;3325;p55"/>
          <p:cNvGrpSpPr/>
          <p:nvPr/>
        </p:nvGrpSpPr>
        <p:grpSpPr>
          <a:xfrm>
            <a:off x="7610370" y="3794109"/>
            <a:ext cx="180437" cy="281608"/>
            <a:chOff x="7248525" y="3739696"/>
            <a:chExt cx="230531" cy="359790"/>
          </a:xfrm>
        </p:grpSpPr>
        <p:sp>
          <p:nvSpPr>
            <p:cNvPr id="3326" name="Google Shape;3326;p5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8" name="Google Shape;3328;p55"/>
          <p:cNvGrpSpPr/>
          <p:nvPr/>
        </p:nvGrpSpPr>
        <p:grpSpPr>
          <a:xfrm>
            <a:off x="7856289" y="3437333"/>
            <a:ext cx="162896" cy="278710"/>
            <a:chOff x="7601242" y="3729267"/>
            <a:chExt cx="222566" cy="380803"/>
          </a:xfrm>
        </p:grpSpPr>
        <p:sp>
          <p:nvSpPr>
            <p:cNvPr id="3329" name="Google Shape;3329;p5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1" name="Google Shape;3331;p55"/>
          <p:cNvSpPr/>
          <p:nvPr/>
        </p:nvSpPr>
        <p:spPr>
          <a:xfrm>
            <a:off x="7822315" y="3049690"/>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2" name="Google Shape;3332;p55"/>
          <p:cNvGrpSpPr/>
          <p:nvPr/>
        </p:nvGrpSpPr>
        <p:grpSpPr>
          <a:xfrm>
            <a:off x="7345935" y="3438473"/>
            <a:ext cx="193543" cy="275990"/>
            <a:chOff x="8304647" y="3738687"/>
            <a:chExt cx="225076" cy="320956"/>
          </a:xfrm>
        </p:grpSpPr>
        <p:sp>
          <p:nvSpPr>
            <p:cNvPr id="3333" name="Google Shape;3333;p5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6" name="Google Shape;3336;p55"/>
          <p:cNvGrpSpPr/>
          <p:nvPr/>
        </p:nvGrpSpPr>
        <p:grpSpPr>
          <a:xfrm>
            <a:off x="7618427" y="3438473"/>
            <a:ext cx="178492" cy="275990"/>
            <a:chOff x="8615101" y="3738687"/>
            <a:chExt cx="207573" cy="320956"/>
          </a:xfrm>
        </p:grpSpPr>
        <p:sp>
          <p:nvSpPr>
            <p:cNvPr id="3337" name="Google Shape;3337;p5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0" name="Google Shape;3340;p55"/>
          <p:cNvSpPr/>
          <p:nvPr/>
        </p:nvSpPr>
        <p:spPr>
          <a:xfrm>
            <a:off x="8114867" y="3028356"/>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1" name="Google Shape;3341;p55"/>
          <p:cNvGrpSpPr/>
          <p:nvPr/>
        </p:nvGrpSpPr>
        <p:grpSpPr>
          <a:xfrm>
            <a:off x="6013132" y="3559961"/>
            <a:ext cx="557671" cy="511283"/>
            <a:chOff x="6015419" y="3716859"/>
            <a:chExt cx="557671" cy="511283"/>
          </a:xfrm>
        </p:grpSpPr>
        <p:sp>
          <p:nvSpPr>
            <p:cNvPr id="3342" name="Google Shape;3342;p5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3" name="Google Shape;3343;p55"/>
            <p:cNvGrpSpPr/>
            <p:nvPr/>
          </p:nvGrpSpPr>
          <p:grpSpPr>
            <a:xfrm>
              <a:off x="6036094" y="3716980"/>
              <a:ext cx="529860" cy="510468"/>
              <a:chOff x="6036094" y="3716980"/>
              <a:chExt cx="529860" cy="510468"/>
            </a:xfrm>
          </p:grpSpPr>
          <p:sp>
            <p:nvSpPr>
              <p:cNvPr id="3344" name="Google Shape;3344;p5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4" name="Google Shape;3354;p55"/>
          <p:cNvGrpSpPr/>
          <p:nvPr/>
        </p:nvGrpSpPr>
        <p:grpSpPr>
          <a:xfrm>
            <a:off x="6642017" y="2916730"/>
            <a:ext cx="576302" cy="511871"/>
            <a:chOff x="6644304" y="3073628"/>
            <a:chExt cx="576302" cy="511871"/>
          </a:xfrm>
        </p:grpSpPr>
        <p:sp>
          <p:nvSpPr>
            <p:cNvPr id="3355" name="Google Shape;3355;p5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6" name="Google Shape;3356;p55"/>
            <p:cNvGrpSpPr/>
            <p:nvPr/>
          </p:nvGrpSpPr>
          <p:grpSpPr>
            <a:xfrm>
              <a:off x="6712169" y="3085440"/>
              <a:ext cx="481622" cy="494913"/>
              <a:chOff x="6712169" y="3085440"/>
              <a:chExt cx="481622" cy="494913"/>
            </a:xfrm>
          </p:grpSpPr>
          <p:sp>
            <p:nvSpPr>
              <p:cNvPr id="3357" name="Google Shape;3357;p5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2" name="Google Shape;3362;p5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5" name="Google Shape;3365;p55"/>
          <p:cNvSpPr/>
          <p:nvPr/>
        </p:nvSpPr>
        <p:spPr>
          <a:xfrm>
            <a:off x="6986052" y="2933359"/>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6" name="Google Shape;3366;p55"/>
          <p:cNvGrpSpPr/>
          <p:nvPr/>
        </p:nvGrpSpPr>
        <p:grpSpPr>
          <a:xfrm>
            <a:off x="6649868" y="3559725"/>
            <a:ext cx="560631" cy="511352"/>
            <a:chOff x="6652154" y="3716623"/>
            <a:chExt cx="560631" cy="511352"/>
          </a:xfrm>
        </p:grpSpPr>
        <p:sp>
          <p:nvSpPr>
            <p:cNvPr id="3367" name="Google Shape;3367;p5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8" name="Google Shape;3368;p55"/>
            <p:cNvGrpSpPr/>
            <p:nvPr/>
          </p:nvGrpSpPr>
          <p:grpSpPr>
            <a:xfrm>
              <a:off x="6669657" y="3716715"/>
              <a:ext cx="466779" cy="464290"/>
              <a:chOff x="6669657" y="3716715"/>
              <a:chExt cx="466779" cy="464290"/>
            </a:xfrm>
          </p:grpSpPr>
          <p:sp>
            <p:nvSpPr>
              <p:cNvPr id="3369" name="Google Shape;3369;p5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2" name="Google Shape;3382;p55"/>
          <p:cNvGrpSpPr/>
          <p:nvPr/>
        </p:nvGrpSpPr>
        <p:grpSpPr>
          <a:xfrm>
            <a:off x="7843959" y="3841134"/>
            <a:ext cx="187557" cy="187557"/>
            <a:chOff x="8565775" y="671075"/>
            <a:chExt cx="441000" cy="441000"/>
          </a:xfrm>
        </p:grpSpPr>
        <p:sp>
          <p:nvSpPr>
            <p:cNvPr id="3383" name="Google Shape;3383;p5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85" name="Google Shape;3385;p55"/>
          <p:cNvSpPr/>
          <p:nvPr/>
        </p:nvSpPr>
        <p:spPr>
          <a:xfrm>
            <a:off x="8145173" y="3837054"/>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5"/>
          <p:cNvSpPr/>
          <p:nvPr/>
        </p:nvSpPr>
        <p:spPr>
          <a:xfrm flipH="1">
            <a:off x="7353412" y="3803510"/>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7" name="Google Shape;3387;p55"/>
          <p:cNvGrpSpPr/>
          <p:nvPr/>
        </p:nvGrpSpPr>
        <p:grpSpPr>
          <a:xfrm>
            <a:off x="5997814" y="2919352"/>
            <a:ext cx="587871" cy="512373"/>
            <a:chOff x="6000100" y="3076250"/>
            <a:chExt cx="587871" cy="512373"/>
          </a:xfrm>
        </p:grpSpPr>
        <p:sp>
          <p:nvSpPr>
            <p:cNvPr id="3388" name="Google Shape;3388;p5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9" name="Google Shape;3389;p55"/>
            <p:cNvGrpSpPr/>
            <p:nvPr/>
          </p:nvGrpSpPr>
          <p:grpSpPr>
            <a:xfrm>
              <a:off x="6031360" y="3076713"/>
              <a:ext cx="539107" cy="480965"/>
              <a:chOff x="6031360" y="3076713"/>
              <a:chExt cx="539107" cy="480965"/>
            </a:xfrm>
          </p:grpSpPr>
          <p:sp>
            <p:nvSpPr>
              <p:cNvPr id="3390" name="Google Shape;3390;p5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7" name="Google Shape;3397;p55"/>
          <p:cNvGrpSpPr/>
          <p:nvPr/>
        </p:nvGrpSpPr>
        <p:grpSpPr>
          <a:xfrm>
            <a:off x="3369305" y="938716"/>
            <a:ext cx="2310381" cy="1488888"/>
            <a:chOff x="229225" y="549050"/>
            <a:chExt cx="7161750" cy="4615275"/>
          </a:xfrm>
        </p:grpSpPr>
        <p:sp>
          <p:nvSpPr>
            <p:cNvPr id="3398" name="Google Shape;3398;p55"/>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5"/>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5"/>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5"/>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5"/>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5"/>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5"/>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5"/>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5"/>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5"/>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5"/>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5"/>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5"/>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5"/>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5"/>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5"/>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5"/>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5"/>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5"/>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5"/>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5"/>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5"/>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5"/>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5"/>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5"/>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5"/>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5"/>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5"/>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5"/>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5"/>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5"/>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5"/>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5"/>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5"/>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5"/>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55"/>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55"/>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5"/>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5"/>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5"/>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5"/>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5"/>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5"/>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5"/>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5"/>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5"/>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5"/>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5"/>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5"/>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5"/>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5"/>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5"/>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5"/>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5"/>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5"/>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5"/>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5"/>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5"/>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5"/>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5"/>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5"/>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5"/>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5"/>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5"/>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5"/>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5"/>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5"/>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5"/>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5"/>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5"/>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5"/>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5"/>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5"/>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5"/>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5"/>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5"/>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5"/>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5"/>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5"/>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5"/>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5"/>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5"/>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5"/>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5"/>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5"/>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5"/>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5"/>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5"/>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5"/>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5"/>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5"/>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5"/>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5"/>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5"/>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5"/>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5"/>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5"/>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5"/>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5"/>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5"/>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5"/>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5"/>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5"/>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5"/>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5"/>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5"/>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5"/>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5"/>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5"/>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5"/>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5"/>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5"/>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5"/>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5"/>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5"/>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5"/>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5"/>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55"/>
          <p:cNvGrpSpPr/>
          <p:nvPr/>
        </p:nvGrpSpPr>
        <p:grpSpPr>
          <a:xfrm>
            <a:off x="3514723" y="2830563"/>
            <a:ext cx="2310282" cy="1374222"/>
            <a:chOff x="238125" y="732525"/>
            <a:chExt cx="7130500" cy="4241425"/>
          </a:xfrm>
        </p:grpSpPr>
        <p:sp>
          <p:nvSpPr>
            <p:cNvPr id="3516" name="Google Shape;3516;p55"/>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5"/>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5"/>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5"/>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5"/>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5"/>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5"/>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5"/>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5"/>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5"/>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5"/>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5"/>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5"/>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5"/>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5"/>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5"/>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5"/>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5"/>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5"/>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5"/>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5"/>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5"/>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5"/>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5"/>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5"/>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5"/>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5"/>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5"/>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5"/>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5"/>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5"/>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5"/>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5"/>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5"/>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5"/>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5"/>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5"/>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5"/>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5"/>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5"/>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5"/>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5"/>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5"/>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5"/>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5"/>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5"/>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5"/>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5"/>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5"/>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5"/>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5"/>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5"/>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5"/>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5"/>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5"/>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5"/>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5"/>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5"/>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5"/>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5"/>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5"/>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5"/>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5"/>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5"/>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5"/>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5"/>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5"/>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5"/>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5"/>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5"/>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5"/>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5"/>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5"/>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5"/>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5"/>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5"/>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5"/>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5"/>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5"/>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5"/>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5"/>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5"/>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5"/>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5"/>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5"/>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5"/>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5"/>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5"/>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5"/>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5"/>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5"/>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5"/>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5"/>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5"/>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5"/>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5"/>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5"/>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5"/>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5"/>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5"/>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5"/>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5"/>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5"/>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5"/>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5"/>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5"/>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5"/>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5"/>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5"/>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5"/>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5"/>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5"/>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5"/>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5"/>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33"/>
        <p:cNvGrpSpPr/>
        <p:nvPr/>
      </p:nvGrpSpPr>
      <p:grpSpPr>
        <a:xfrm>
          <a:off x="0" y="0"/>
          <a:ext cx="0" cy="0"/>
          <a:chOff x="0" y="0"/>
          <a:chExt cx="0" cy="0"/>
        </a:xfrm>
      </p:grpSpPr>
      <p:grpSp>
        <p:nvGrpSpPr>
          <p:cNvPr id="3634" name="Google Shape;3634;p56"/>
          <p:cNvGrpSpPr/>
          <p:nvPr/>
        </p:nvGrpSpPr>
        <p:grpSpPr>
          <a:xfrm>
            <a:off x="725414" y="969763"/>
            <a:ext cx="2507799" cy="206239"/>
            <a:chOff x="106648" y="895722"/>
            <a:chExt cx="4481413" cy="374300"/>
          </a:xfrm>
        </p:grpSpPr>
        <p:grpSp>
          <p:nvGrpSpPr>
            <p:cNvPr id="3635" name="Google Shape;3635;p56"/>
            <p:cNvGrpSpPr/>
            <p:nvPr/>
          </p:nvGrpSpPr>
          <p:grpSpPr>
            <a:xfrm>
              <a:off x="2233276" y="895722"/>
              <a:ext cx="1082667" cy="223591"/>
              <a:chOff x="4808316" y="2800065"/>
              <a:chExt cx="1999386" cy="412910"/>
            </a:xfrm>
          </p:grpSpPr>
          <p:sp>
            <p:nvSpPr>
              <p:cNvPr id="3636" name="Google Shape;3636;p5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7" name="Google Shape;3637;p56"/>
              <p:cNvGrpSpPr/>
              <p:nvPr/>
            </p:nvGrpSpPr>
            <p:grpSpPr>
              <a:xfrm>
                <a:off x="4808316" y="2800065"/>
                <a:ext cx="92400" cy="411825"/>
                <a:chOff x="845575" y="2563700"/>
                <a:chExt cx="92400" cy="411825"/>
              </a:xfrm>
            </p:grpSpPr>
            <p:cxnSp>
              <p:nvCxnSpPr>
                <p:cNvPr id="3638" name="Google Shape;3638;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39" name="Google Shape;3639;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0" name="Google Shape;3640;p56"/>
            <p:cNvGrpSpPr/>
            <p:nvPr/>
          </p:nvGrpSpPr>
          <p:grpSpPr>
            <a:xfrm>
              <a:off x="106648" y="895722"/>
              <a:ext cx="1088401" cy="223591"/>
              <a:chOff x="881025" y="2800065"/>
              <a:chExt cx="2009975" cy="412910"/>
            </a:xfrm>
          </p:grpSpPr>
          <p:sp>
            <p:nvSpPr>
              <p:cNvPr id="3641" name="Google Shape;3641;p5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2" name="Google Shape;3642;p56"/>
              <p:cNvGrpSpPr/>
              <p:nvPr/>
            </p:nvGrpSpPr>
            <p:grpSpPr>
              <a:xfrm>
                <a:off x="881025" y="2800065"/>
                <a:ext cx="92400" cy="411825"/>
                <a:chOff x="845575" y="2563700"/>
                <a:chExt cx="92400" cy="411825"/>
              </a:xfrm>
            </p:grpSpPr>
            <p:cxnSp>
              <p:nvCxnSpPr>
                <p:cNvPr id="3643" name="Google Shape;3643;p5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44" name="Google Shape;3644;p5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5" name="Google Shape;3645;p56"/>
            <p:cNvGrpSpPr/>
            <p:nvPr/>
          </p:nvGrpSpPr>
          <p:grpSpPr>
            <a:xfrm>
              <a:off x="1172346" y="1047018"/>
              <a:ext cx="1083151" cy="223003"/>
              <a:chOff x="2849073" y="3079467"/>
              <a:chExt cx="2000279" cy="411825"/>
            </a:xfrm>
          </p:grpSpPr>
          <p:sp>
            <p:nvSpPr>
              <p:cNvPr id="3646" name="Google Shape;3646;p5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7" name="Google Shape;3647;p56"/>
              <p:cNvGrpSpPr/>
              <p:nvPr/>
            </p:nvGrpSpPr>
            <p:grpSpPr>
              <a:xfrm rot="10800000">
                <a:off x="2849073" y="3079467"/>
                <a:ext cx="92400" cy="411825"/>
                <a:chOff x="2070100" y="2563700"/>
                <a:chExt cx="92400" cy="411825"/>
              </a:xfrm>
            </p:grpSpPr>
            <p:cxnSp>
              <p:nvCxnSpPr>
                <p:cNvPr id="3648" name="Google Shape;3648;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49" name="Google Shape;3649;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50" name="Google Shape;3650;p56"/>
            <p:cNvGrpSpPr/>
            <p:nvPr/>
          </p:nvGrpSpPr>
          <p:grpSpPr>
            <a:xfrm>
              <a:off x="3290132" y="1047018"/>
              <a:ext cx="1297929" cy="223003"/>
              <a:chOff x="6760035" y="3079467"/>
              <a:chExt cx="2396914" cy="411825"/>
            </a:xfrm>
          </p:grpSpPr>
          <p:sp>
            <p:nvSpPr>
              <p:cNvPr id="3651" name="Google Shape;3651;p5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2" name="Google Shape;3652;p56"/>
              <p:cNvGrpSpPr/>
              <p:nvPr/>
            </p:nvGrpSpPr>
            <p:grpSpPr>
              <a:xfrm rot="10800000">
                <a:off x="6760035" y="3079467"/>
                <a:ext cx="92400" cy="411825"/>
                <a:chOff x="2070100" y="2563700"/>
                <a:chExt cx="92400" cy="411825"/>
              </a:xfrm>
            </p:grpSpPr>
            <p:cxnSp>
              <p:nvCxnSpPr>
                <p:cNvPr id="3653" name="Google Shape;3653;p5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654" name="Google Shape;3654;p5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655" name="Google Shape;3655;p56"/>
          <p:cNvGrpSpPr/>
          <p:nvPr/>
        </p:nvGrpSpPr>
        <p:grpSpPr>
          <a:xfrm>
            <a:off x="2143176" y="3369134"/>
            <a:ext cx="1086701" cy="799429"/>
            <a:chOff x="2183288" y="3555572"/>
            <a:chExt cx="1136241" cy="835873"/>
          </a:xfrm>
        </p:grpSpPr>
        <p:sp>
          <p:nvSpPr>
            <p:cNvPr id="3656" name="Google Shape;3656;p5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56"/>
            <p:cNvGrpSpPr/>
            <p:nvPr/>
          </p:nvGrpSpPr>
          <p:grpSpPr>
            <a:xfrm>
              <a:off x="2205895" y="3637269"/>
              <a:ext cx="1089848" cy="724993"/>
              <a:chOff x="2205895" y="3637269"/>
              <a:chExt cx="1089848" cy="724993"/>
            </a:xfrm>
          </p:grpSpPr>
          <p:sp>
            <p:nvSpPr>
              <p:cNvPr id="3658" name="Google Shape;3658;p5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4" name="Google Shape;3664;p5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65" name="Google Shape;3665;p5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66" name="Google Shape;3666;p56"/>
            <p:cNvGrpSpPr/>
            <p:nvPr/>
          </p:nvGrpSpPr>
          <p:grpSpPr>
            <a:xfrm>
              <a:off x="3173850" y="3779426"/>
              <a:ext cx="145679" cy="70048"/>
              <a:chOff x="3173850" y="3779426"/>
              <a:chExt cx="145679" cy="70048"/>
            </a:xfrm>
          </p:grpSpPr>
          <p:cxnSp>
            <p:nvCxnSpPr>
              <p:cNvPr id="3667" name="Google Shape;3667;p5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668" name="Google Shape;3668;p5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9" name="Google Shape;3669;p56"/>
            <p:cNvGrpSpPr/>
            <p:nvPr/>
          </p:nvGrpSpPr>
          <p:grpSpPr>
            <a:xfrm>
              <a:off x="2183288" y="4139483"/>
              <a:ext cx="145133" cy="70048"/>
              <a:chOff x="2183288" y="4139483"/>
              <a:chExt cx="145133" cy="70048"/>
            </a:xfrm>
          </p:grpSpPr>
          <p:cxnSp>
            <p:nvCxnSpPr>
              <p:cNvPr id="3670" name="Google Shape;3670;p5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671" name="Google Shape;3671;p5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2" name="Google Shape;3672;p5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3" name="Google Shape;3673;p5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674" name="Google Shape;3674;p56"/>
            <p:cNvGrpSpPr/>
            <p:nvPr/>
          </p:nvGrpSpPr>
          <p:grpSpPr>
            <a:xfrm>
              <a:off x="2943836" y="4268886"/>
              <a:ext cx="60717" cy="122559"/>
              <a:chOff x="2943836" y="4268886"/>
              <a:chExt cx="60717" cy="122559"/>
            </a:xfrm>
          </p:grpSpPr>
          <p:sp>
            <p:nvSpPr>
              <p:cNvPr id="3675" name="Google Shape;3675;p5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6" name="Google Shape;3676;p5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677" name="Google Shape;3677;p56"/>
          <p:cNvGrpSpPr/>
          <p:nvPr/>
        </p:nvGrpSpPr>
        <p:grpSpPr>
          <a:xfrm>
            <a:off x="3406121" y="1290134"/>
            <a:ext cx="1675870" cy="758251"/>
            <a:chOff x="3530532" y="1496185"/>
            <a:chExt cx="1562000" cy="706730"/>
          </a:xfrm>
        </p:grpSpPr>
        <p:cxnSp>
          <p:nvCxnSpPr>
            <p:cNvPr id="3678" name="Google Shape;3678;p5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679" name="Google Shape;3679;p56"/>
            <p:cNvGrpSpPr/>
            <p:nvPr/>
          </p:nvGrpSpPr>
          <p:grpSpPr>
            <a:xfrm>
              <a:off x="3530532" y="1496185"/>
              <a:ext cx="323430" cy="463587"/>
              <a:chOff x="3530532" y="1496185"/>
              <a:chExt cx="323430" cy="463587"/>
            </a:xfrm>
          </p:grpSpPr>
          <p:grpSp>
            <p:nvGrpSpPr>
              <p:cNvPr id="3680" name="Google Shape;3680;p56"/>
              <p:cNvGrpSpPr/>
              <p:nvPr/>
            </p:nvGrpSpPr>
            <p:grpSpPr>
              <a:xfrm>
                <a:off x="3567462" y="1496185"/>
                <a:ext cx="286500" cy="361376"/>
                <a:chOff x="3567462" y="1496185"/>
                <a:chExt cx="286500" cy="361376"/>
              </a:xfrm>
            </p:grpSpPr>
            <p:cxnSp>
              <p:nvCxnSpPr>
                <p:cNvPr id="3681" name="Google Shape;3681;p5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82" name="Google Shape;3682;p5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3" name="Google Shape;3683;p5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4" name="Google Shape;3684;p56"/>
            <p:cNvGrpSpPr/>
            <p:nvPr/>
          </p:nvGrpSpPr>
          <p:grpSpPr>
            <a:xfrm>
              <a:off x="3891569" y="1779209"/>
              <a:ext cx="323945" cy="423706"/>
              <a:chOff x="3891569" y="1779209"/>
              <a:chExt cx="323945" cy="423706"/>
            </a:xfrm>
          </p:grpSpPr>
          <p:grpSp>
            <p:nvGrpSpPr>
              <p:cNvPr id="3685" name="Google Shape;3685;p56"/>
              <p:cNvGrpSpPr/>
              <p:nvPr/>
            </p:nvGrpSpPr>
            <p:grpSpPr>
              <a:xfrm>
                <a:off x="3929014" y="1881638"/>
                <a:ext cx="286500" cy="321278"/>
                <a:chOff x="3929014" y="1881638"/>
                <a:chExt cx="286500" cy="321278"/>
              </a:xfrm>
            </p:grpSpPr>
            <p:cxnSp>
              <p:nvCxnSpPr>
                <p:cNvPr id="3686" name="Google Shape;3686;p5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687" name="Google Shape;3687;p5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8" name="Google Shape;3688;p5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56"/>
            <p:cNvGrpSpPr/>
            <p:nvPr/>
          </p:nvGrpSpPr>
          <p:grpSpPr>
            <a:xfrm>
              <a:off x="4252606" y="1496185"/>
              <a:ext cx="324721" cy="463587"/>
              <a:chOff x="4252606" y="1496185"/>
              <a:chExt cx="324721" cy="463587"/>
            </a:xfrm>
          </p:grpSpPr>
          <p:grpSp>
            <p:nvGrpSpPr>
              <p:cNvPr id="3690" name="Google Shape;3690;p56"/>
              <p:cNvGrpSpPr/>
              <p:nvPr/>
            </p:nvGrpSpPr>
            <p:grpSpPr>
              <a:xfrm>
                <a:off x="4290828" y="1496185"/>
                <a:ext cx="286500" cy="361376"/>
                <a:chOff x="4290828" y="1496185"/>
                <a:chExt cx="286500" cy="361376"/>
              </a:xfrm>
            </p:grpSpPr>
            <p:cxnSp>
              <p:nvCxnSpPr>
                <p:cNvPr id="3691" name="Google Shape;3691;p5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692" name="Google Shape;3692;p5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3" name="Google Shape;3693;p5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56"/>
            <p:cNvGrpSpPr/>
            <p:nvPr/>
          </p:nvGrpSpPr>
          <p:grpSpPr>
            <a:xfrm>
              <a:off x="4613643" y="1763716"/>
              <a:ext cx="325308" cy="439200"/>
              <a:chOff x="4613643" y="1763716"/>
              <a:chExt cx="325308" cy="439200"/>
            </a:xfrm>
          </p:grpSpPr>
          <p:grpSp>
            <p:nvGrpSpPr>
              <p:cNvPr id="3695" name="Google Shape;3695;p56"/>
              <p:cNvGrpSpPr/>
              <p:nvPr/>
            </p:nvGrpSpPr>
            <p:grpSpPr>
              <a:xfrm>
                <a:off x="4652451" y="1879538"/>
                <a:ext cx="286500" cy="323378"/>
                <a:chOff x="4652451" y="1879538"/>
                <a:chExt cx="286500" cy="323378"/>
              </a:xfrm>
            </p:grpSpPr>
            <p:cxnSp>
              <p:nvCxnSpPr>
                <p:cNvPr id="3696" name="Google Shape;3696;p5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697" name="Google Shape;3697;p5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8" name="Google Shape;3698;p5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56"/>
          <p:cNvGrpSpPr/>
          <p:nvPr/>
        </p:nvGrpSpPr>
        <p:grpSpPr>
          <a:xfrm>
            <a:off x="3417981" y="2143759"/>
            <a:ext cx="1652173" cy="391517"/>
            <a:chOff x="3512551" y="2358270"/>
            <a:chExt cx="1597383" cy="378533"/>
          </a:xfrm>
        </p:grpSpPr>
        <p:cxnSp>
          <p:nvCxnSpPr>
            <p:cNvPr id="3700" name="Google Shape;3700;p56"/>
            <p:cNvCxnSpPr>
              <a:stCxn id="3701" idx="6"/>
              <a:endCxn id="3702"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703" name="Google Shape;3703;p56"/>
            <p:cNvGrpSpPr/>
            <p:nvPr/>
          </p:nvGrpSpPr>
          <p:grpSpPr>
            <a:xfrm>
              <a:off x="3512551" y="2358270"/>
              <a:ext cx="225647" cy="307714"/>
              <a:chOff x="2182679" y="2004714"/>
              <a:chExt cx="792300" cy="1080458"/>
            </a:xfrm>
          </p:grpSpPr>
          <p:cxnSp>
            <p:nvCxnSpPr>
              <p:cNvPr id="3704" name="Google Shape;3704;p56"/>
              <p:cNvCxnSpPr>
                <a:stCxn id="3705"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01" name="Google Shape;3701;p5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56"/>
            <p:cNvGrpSpPr/>
            <p:nvPr/>
          </p:nvGrpSpPr>
          <p:grpSpPr>
            <a:xfrm>
              <a:off x="3969644" y="2440153"/>
              <a:ext cx="225853" cy="296651"/>
              <a:chOff x="3775710" y="1729289"/>
              <a:chExt cx="136500" cy="179289"/>
            </a:xfrm>
          </p:grpSpPr>
          <p:cxnSp>
            <p:nvCxnSpPr>
              <p:cNvPr id="3707" name="Google Shape;3707;p5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708" name="Google Shape;3708;p5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56"/>
            <p:cNvGrpSpPr/>
            <p:nvPr/>
          </p:nvGrpSpPr>
          <p:grpSpPr>
            <a:xfrm>
              <a:off x="4427051" y="2358270"/>
              <a:ext cx="225647" cy="307714"/>
              <a:chOff x="5393704" y="2004714"/>
              <a:chExt cx="792300" cy="1080458"/>
            </a:xfrm>
          </p:grpSpPr>
          <p:cxnSp>
            <p:nvCxnSpPr>
              <p:cNvPr id="3711" name="Google Shape;3711;p56"/>
              <p:cNvCxnSpPr>
                <a:stCxn id="3712"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713" name="Google Shape;3713;p5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56"/>
            <p:cNvGrpSpPr/>
            <p:nvPr/>
          </p:nvGrpSpPr>
          <p:grpSpPr>
            <a:xfrm>
              <a:off x="4884287" y="2440252"/>
              <a:ext cx="225647" cy="296532"/>
              <a:chOff x="6999166" y="2292572"/>
              <a:chExt cx="792300" cy="1041192"/>
            </a:xfrm>
          </p:grpSpPr>
          <p:cxnSp>
            <p:nvCxnSpPr>
              <p:cNvPr id="3715" name="Google Shape;3715;p5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702" name="Google Shape;3702;p5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7" name="Google Shape;3717;p56"/>
          <p:cNvGrpSpPr/>
          <p:nvPr/>
        </p:nvGrpSpPr>
        <p:grpSpPr>
          <a:xfrm>
            <a:off x="6838789" y="979959"/>
            <a:ext cx="1581844" cy="732818"/>
            <a:chOff x="634175" y="2986275"/>
            <a:chExt cx="3147949" cy="1458344"/>
          </a:xfrm>
        </p:grpSpPr>
        <p:cxnSp>
          <p:nvCxnSpPr>
            <p:cNvPr id="3718" name="Google Shape;3718;p56"/>
            <p:cNvCxnSpPr>
              <a:stCxn id="3719" idx="4"/>
              <a:endCxn id="3720"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721" name="Google Shape;3721;p56"/>
            <p:cNvCxnSpPr>
              <a:stCxn id="3720" idx="0"/>
              <a:endCxn id="3722"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23" name="Google Shape;3723;p56"/>
            <p:cNvCxnSpPr>
              <a:stCxn id="3722" idx="4"/>
              <a:endCxn id="3724"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725" name="Google Shape;3725;p56"/>
            <p:cNvCxnSpPr>
              <a:stCxn id="3724" idx="0"/>
              <a:endCxn id="3726"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726" name="Google Shape;3726;p5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22" name="Google Shape;3722;p5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19" name="Google Shape;3719;p5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24" name="Google Shape;3724;p5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720" name="Google Shape;3720;p5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727" name="Google Shape;3727;p56"/>
          <p:cNvGrpSpPr/>
          <p:nvPr/>
        </p:nvGrpSpPr>
        <p:grpSpPr>
          <a:xfrm>
            <a:off x="3406504" y="2674269"/>
            <a:ext cx="1675128" cy="313674"/>
            <a:chOff x="998425" y="1182125"/>
            <a:chExt cx="1065400" cy="199500"/>
          </a:xfrm>
        </p:grpSpPr>
        <p:sp>
          <p:nvSpPr>
            <p:cNvPr id="3728" name="Google Shape;3728;p5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3" name="Google Shape;3733;p56"/>
          <p:cNvGrpSpPr/>
          <p:nvPr/>
        </p:nvGrpSpPr>
        <p:grpSpPr>
          <a:xfrm>
            <a:off x="3406503" y="3630235"/>
            <a:ext cx="1675129" cy="525345"/>
            <a:chOff x="5194708" y="3484366"/>
            <a:chExt cx="3148148" cy="987304"/>
          </a:xfrm>
        </p:grpSpPr>
        <p:grpSp>
          <p:nvGrpSpPr>
            <p:cNvPr id="3734" name="Google Shape;3734;p56"/>
            <p:cNvGrpSpPr/>
            <p:nvPr/>
          </p:nvGrpSpPr>
          <p:grpSpPr>
            <a:xfrm>
              <a:off x="7531521" y="3484366"/>
              <a:ext cx="811335" cy="987304"/>
              <a:chOff x="3379425" y="1617275"/>
              <a:chExt cx="1090650" cy="1327200"/>
            </a:xfrm>
          </p:grpSpPr>
          <p:sp>
            <p:nvSpPr>
              <p:cNvPr id="3735" name="Google Shape;3735;p5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8" name="Google Shape;3738;p56"/>
            <p:cNvGrpSpPr/>
            <p:nvPr/>
          </p:nvGrpSpPr>
          <p:grpSpPr>
            <a:xfrm>
              <a:off x="6752546" y="3484366"/>
              <a:ext cx="811428" cy="987304"/>
              <a:chOff x="2332275" y="1617275"/>
              <a:chExt cx="1090775" cy="1327200"/>
            </a:xfrm>
          </p:grpSpPr>
          <p:sp>
            <p:nvSpPr>
              <p:cNvPr id="3739" name="Google Shape;3739;p5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2" name="Google Shape;3742;p56"/>
            <p:cNvGrpSpPr/>
            <p:nvPr/>
          </p:nvGrpSpPr>
          <p:grpSpPr>
            <a:xfrm>
              <a:off x="5973664" y="3484366"/>
              <a:ext cx="811335" cy="987304"/>
              <a:chOff x="1285250" y="1617275"/>
              <a:chExt cx="1090650" cy="1327200"/>
            </a:xfrm>
          </p:grpSpPr>
          <p:sp>
            <p:nvSpPr>
              <p:cNvPr id="3743" name="Google Shape;3743;p5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56"/>
            <p:cNvGrpSpPr/>
            <p:nvPr/>
          </p:nvGrpSpPr>
          <p:grpSpPr>
            <a:xfrm>
              <a:off x="5194708" y="3484366"/>
              <a:ext cx="811409" cy="987304"/>
              <a:chOff x="238125" y="1617275"/>
              <a:chExt cx="1090750" cy="1327200"/>
            </a:xfrm>
          </p:grpSpPr>
          <p:sp>
            <p:nvSpPr>
              <p:cNvPr id="3747" name="Google Shape;3747;p5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0" name="Google Shape;3750;p56"/>
          <p:cNvGrpSpPr/>
          <p:nvPr/>
        </p:nvGrpSpPr>
        <p:grpSpPr>
          <a:xfrm>
            <a:off x="6840188" y="2276124"/>
            <a:ext cx="1579046" cy="522230"/>
            <a:chOff x="6853641" y="2534077"/>
            <a:chExt cx="1515545" cy="501229"/>
          </a:xfrm>
        </p:grpSpPr>
        <p:grpSp>
          <p:nvGrpSpPr>
            <p:cNvPr id="3751" name="Google Shape;3751;p56"/>
            <p:cNvGrpSpPr/>
            <p:nvPr/>
          </p:nvGrpSpPr>
          <p:grpSpPr>
            <a:xfrm>
              <a:off x="6853641" y="2618923"/>
              <a:ext cx="1515545" cy="324556"/>
              <a:chOff x="6853641" y="2618923"/>
              <a:chExt cx="1515545" cy="324556"/>
            </a:xfrm>
          </p:grpSpPr>
          <p:sp>
            <p:nvSpPr>
              <p:cNvPr id="3752" name="Google Shape;3752;p5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7" name="Google Shape;3757;p5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5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2" name="Google Shape;3762;p56"/>
          <p:cNvGrpSpPr/>
          <p:nvPr/>
        </p:nvGrpSpPr>
        <p:grpSpPr>
          <a:xfrm>
            <a:off x="3435080" y="3151165"/>
            <a:ext cx="1617976" cy="346616"/>
            <a:chOff x="1808063" y="4294338"/>
            <a:chExt cx="3370782" cy="721817"/>
          </a:xfrm>
        </p:grpSpPr>
        <p:sp>
          <p:nvSpPr>
            <p:cNvPr id="3763" name="Google Shape;3763;p5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5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5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5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5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5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5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5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5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5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3" name="Google Shape;3773;p56"/>
          <p:cNvGrpSpPr/>
          <p:nvPr/>
        </p:nvGrpSpPr>
        <p:grpSpPr>
          <a:xfrm>
            <a:off x="5261076" y="3817915"/>
            <a:ext cx="1417067" cy="350605"/>
            <a:chOff x="4234950" y="2101012"/>
            <a:chExt cx="4219974" cy="1044090"/>
          </a:xfrm>
        </p:grpSpPr>
        <p:sp>
          <p:nvSpPr>
            <p:cNvPr id="3774" name="Google Shape;3774;p5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5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5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5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5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5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5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5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5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5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5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5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5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5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5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5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56"/>
          <p:cNvGrpSpPr/>
          <p:nvPr/>
        </p:nvGrpSpPr>
        <p:grpSpPr>
          <a:xfrm>
            <a:off x="6836548" y="1808672"/>
            <a:ext cx="1586327" cy="371557"/>
            <a:chOff x="1247650" y="2075423"/>
            <a:chExt cx="6648477" cy="1557238"/>
          </a:xfrm>
        </p:grpSpPr>
        <p:sp>
          <p:nvSpPr>
            <p:cNvPr id="3791" name="Google Shape;3791;p5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5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5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5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5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5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56"/>
          <p:cNvGrpSpPr/>
          <p:nvPr/>
        </p:nvGrpSpPr>
        <p:grpSpPr>
          <a:xfrm>
            <a:off x="5267818" y="961862"/>
            <a:ext cx="1415601" cy="1648533"/>
            <a:chOff x="1839112" y="2209163"/>
            <a:chExt cx="1918159" cy="2233784"/>
          </a:xfrm>
        </p:grpSpPr>
        <p:sp>
          <p:nvSpPr>
            <p:cNvPr id="3798" name="Google Shape;3798;p5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5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5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1" name="Google Shape;3801;p56"/>
            <p:cNvCxnSpPr>
              <a:stCxn id="3798" idx="6"/>
              <a:endCxn id="3799"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02" name="Google Shape;3802;p56"/>
            <p:cNvCxnSpPr>
              <a:stCxn id="3799" idx="4"/>
              <a:endCxn id="3803"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3804" name="Google Shape;3804;p56"/>
            <p:cNvCxnSpPr>
              <a:stCxn id="3803" idx="6"/>
              <a:endCxn id="3800"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3805" name="Google Shape;3805;p56"/>
            <p:cNvCxnSpPr>
              <a:stCxn id="3800" idx="4"/>
              <a:endCxn id="3806"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3803" name="Google Shape;3803;p5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5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5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8" name="Google Shape;3808;p56"/>
            <p:cNvCxnSpPr>
              <a:endCxn id="3807"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3809" name="Google Shape;3809;p56"/>
          <p:cNvGrpSpPr/>
          <p:nvPr/>
        </p:nvGrpSpPr>
        <p:grpSpPr>
          <a:xfrm>
            <a:off x="3425084" y="979946"/>
            <a:ext cx="1637968" cy="154942"/>
            <a:chOff x="238125" y="2506075"/>
            <a:chExt cx="7115411" cy="673075"/>
          </a:xfrm>
        </p:grpSpPr>
        <p:sp>
          <p:nvSpPr>
            <p:cNvPr id="3810" name="Google Shape;3810;p5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5" name="Google Shape;3815;p56"/>
          <p:cNvGrpSpPr/>
          <p:nvPr/>
        </p:nvGrpSpPr>
        <p:grpSpPr>
          <a:xfrm>
            <a:off x="1965820" y="1294664"/>
            <a:ext cx="1262932" cy="785408"/>
            <a:chOff x="548861" y="389676"/>
            <a:chExt cx="3843371" cy="2390163"/>
          </a:xfrm>
        </p:grpSpPr>
        <p:cxnSp>
          <p:nvCxnSpPr>
            <p:cNvPr id="3816" name="Google Shape;3816;p5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17" name="Google Shape;3817;p5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18" name="Google Shape;3818;p5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3819" name="Google Shape;3819;p5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3820" name="Google Shape;3820;p5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3821" name="Google Shape;3821;p5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22" name="Google Shape;3822;p5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3823" name="Google Shape;3823;p5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5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5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56"/>
          <p:cNvGrpSpPr/>
          <p:nvPr/>
        </p:nvGrpSpPr>
        <p:grpSpPr>
          <a:xfrm>
            <a:off x="753952" y="2401541"/>
            <a:ext cx="1412054" cy="633562"/>
            <a:chOff x="1187400" y="2529299"/>
            <a:chExt cx="6769193" cy="2241903"/>
          </a:xfrm>
        </p:grpSpPr>
        <p:sp>
          <p:nvSpPr>
            <p:cNvPr id="3830" name="Google Shape;3830;p5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831" name="Google Shape;3831;p5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32" name="Google Shape;3832;p5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33" name="Google Shape;3833;p5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34" name="Google Shape;3834;p5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35" name="Google Shape;3835;p5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836" name="Google Shape;3836;p5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3837" name="Google Shape;3837;p56"/>
            <p:cNvCxnSpPr>
              <a:stCxn id="3830" idx="2"/>
              <a:endCxn id="3831"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38" name="Google Shape;3838;p56"/>
            <p:cNvCxnSpPr>
              <a:stCxn id="3832" idx="0"/>
              <a:endCxn id="3830"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39" name="Google Shape;3839;p56"/>
            <p:cNvCxnSpPr>
              <a:stCxn id="3832" idx="2"/>
              <a:endCxn id="3834"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40" name="Google Shape;3840;p56"/>
            <p:cNvCxnSpPr>
              <a:stCxn id="3833" idx="0"/>
              <a:endCxn id="3832"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41" name="Google Shape;3841;p56"/>
            <p:cNvCxnSpPr>
              <a:stCxn id="3831" idx="2"/>
              <a:endCxn id="3836"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3842" name="Google Shape;3842;p56"/>
            <p:cNvCxnSpPr>
              <a:stCxn id="3835" idx="0"/>
              <a:endCxn id="3831"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3843" name="Google Shape;3843;p56"/>
          <p:cNvGrpSpPr/>
          <p:nvPr/>
        </p:nvGrpSpPr>
        <p:grpSpPr>
          <a:xfrm>
            <a:off x="6840198" y="2894250"/>
            <a:ext cx="1579035" cy="540873"/>
            <a:chOff x="6895650" y="3126697"/>
            <a:chExt cx="1436662" cy="492105"/>
          </a:xfrm>
        </p:grpSpPr>
        <p:sp>
          <p:nvSpPr>
            <p:cNvPr id="3844" name="Google Shape;3844;p5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9" name="Google Shape;3849;p56"/>
            <p:cNvGrpSpPr/>
            <p:nvPr/>
          </p:nvGrpSpPr>
          <p:grpSpPr>
            <a:xfrm>
              <a:off x="6995957" y="3335810"/>
              <a:ext cx="1230393" cy="71754"/>
              <a:chOff x="6995957" y="3287964"/>
              <a:chExt cx="1230393" cy="71754"/>
            </a:xfrm>
          </p:grpSpPr>
          <p:sp>
            <p:nvSpPr>
              <p:cNvPr id="3850" name="Google Shape;3850;p5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5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55" name="Google Shape;3855;p56"/>
          <p:cNvGrpSpPr/>
          <p:nvPr/>
        </p:nvGrpSpPr>
        <p:grpSpPr>
          <a:xfrm>
            <a:off x="6838780" y="3531013"/>
            <a:ext cx="1581862" cy="650625"/>
            <a:chOff x="6777990" y="3710194"/>
            <a:chExt cx="1646915" cy="677382"/>
          </a:xfrm>
        </p:grpSpPr>
        <p:grpSp>
          <p:nvGrpSpPr>
            <p:cNvPr id="3856" name="Google Shape;3856;p56"/>
            <p:cNvGrpSpPr/>
            <p:nvPr/>
          </p:nvGrpSpPr>
          <p:grpSpPr>
            <a:xfrm>
              <a:off x="6777990" y="3874492"/>
              <a:ext cx="411129" cy="513083"/>
              <a:chOff x="6777990" y="3874492"/>
              <a:chExt cx="411129" cy="513083"/>
            </a:xfrm>
          </p:grpSpPr>
          <p:cxnSp>
            <p:nvCxnSpPr>
              <p:cNvPr id="3857" name="Google Shape;3857;p5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58" name="Google Shape;3858;p5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56"/>
            <p:cNvGrpSpPr/>
            <p:nvPr/>
          </p:nvGrpSpPr>
          <p:grpSpPr>
            <a:xfrm>
              <a:off x="7188425" y="3710194"/>
              <a:ext cx="411123" cy="520535"/>
              <a:chOff x="7188425" y="3710194"/>
              <a:chExt cx="411123" cy="520535"/>
            </a:xfrm>
          </p:grpSpPr>
          <p:cxnSp>
            <p:nvCxnSpPr>
              <p:cNvPr id="3860" name="Google Shape;3860;p5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61" name="Google Shape;3861;p5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56"/>
            <p:cNvGrpSpPr/>
            <p:nvPr/>
          </p:nvGrpSpPr>
          <p:grpSpPr>
            <a:xfrm>
              <a:off x="7603341" y="3874492"/>
              <a:ext cx="411474" cy="513083"/>
              <a:chOff x="7603341" y="3874492"/>
              <a:chExt cx="411474" cy="513083"/>
            </a:xfrm>
          </p:grpSpPr>
          <p:cxnSp>
            <p:nvCxnSpPr>
              <p:cNvPr id="3863" name="Google Shape;3863;p5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3864" name="Google Shape;3864;p5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56"/>
            <p:cNvGrpSpPr/>
            <p:nvPr/>
          </p:nvGrpSpPr>
          <p:grpSpPr>
            <a:xfrm>
              <a:off x="8013776" y="3722847"/>
              <a:ext cx="411129" cy="507881"/>
              <a:chOff x="8013776" y="3722847"/>
              <a:chExt cx="411129" cy="507881"/>
            </a:xfrm>
          </p:grpSpPr>
          <p:cxnSp>
            <p:nvCxnSpPr>
              <p:cNvPr id="3866" name="Google Shape;3866;p5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3867" name="Google Shape;3867;p5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8" name="Google Shape;3868;p56"/>
          <p:cNvGrpSpPr/>
          <p:nvPr/>
        </p:nvGrpSpPr>
        <p:grpSpPr>
          <a:xfrm>
            <a:off x="5258295" y="2703853"/>
            <a:ext cx="1421889" cy="1020603"/>
            <a:chOff x="5190863" y="2824811"/>
            <a:chExt cx="1544860" cy="1108869"/>
          </a:xfrm>
        </p:grpSpPr>
        <p:grpSp>
          <p:nvGrpSpPr>
            <p:cNvPr id="3869" name="Google Shape;3869;p56"/>
            <p:cNvGrpSpPr/>
            <p:nvPr/>
          </p:nvGrpSpPr>
          <p:grpSpPr>
            <a:xfrm>
              <a:off x="5938695" y="3176919"/>
              <a:ext cx="685761" cy="404739"/>
              <a:chOff x="5938695" y="3176919"/>
              <a:chExt cx="685761" cy="404739"/>
            </a:xfrm>
          </p:grpSpPr>
          <p:grpSp>
            <p:nvGrpSpPr>
              <p:cNvPr id="3870" name="Google Shape;3870;p56"/>
              <p:cNvGrpSpPr/>
              <p:nvPr/>
            </p:nvGrpSpPr>
            <p:grpSpPr>
              <a:xfrm>
                <a:off x="5938695" y="3176919"/>
                <a:ext cx="685761" cy="404739"/>
                <a:chOff x="5938695" y="3176919"/>
                <a:chExt cx="685761" cy="404739"/>
              </a:xfrm>
            </p:grpSpPr>
            <p:sp>
              <p:nvSpPr>
                <p:cNvPr id="3871" name="Google Shape;3871;p5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5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3" name="Google Shape;3873;p5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56"/>
            <p:cNvGrpSpPr/>
            <p:nvPr/>
          </p:nvGrpSpPr>
          <p:grpSpPr>
            <a:xfrm>
              <a:off x="5305233" y="3176835"/>
              <a:ext cx="685971" cy="404655"/>
              <a:chOff x="5305233" y="3176835"/>
              <a:chExt cx="685971" cy="404655"/>
            </a:xfrm>
          </p:grpSpPr>
          <p:grpSp>
            <p:nvGrpSpPr>
              <p:cNvPr id="3875" name="Google Shape;3875;p56"/>
              <p:cNvGrpSpPr/>
              <p:nvPr/>
            </p:nvGrpSpPr>
            <p:grpSpPr>
              <a:xfrm>
                <a:off x="5305233" y="3176835"/>
                <a:ext cx="685971" cy="404655"/>
                <a:chOff x="5305233" y="3176835"/>
                <a:chExt cx="685971" cy="404655"/>
              </a:xfrm>
            </p:grpSpPr>
            <p:sp>
              <p:nvSpPr>
                <p:cNvPr id="3876" name="Google Shape;3876;p5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5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8" name="Google Shape;3878;p5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9" name="Google Shape;3879;p5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0" name="Google Shape;3880;p56"/>
            <p:cNvGrpSpPr/>
            <p:nvPr/>
          </p:nvGrpSpPr>
          <p:grpSpPr>
            <a:xfrm>
              <a:off x="5657361" y="2824811"/>
              <a:ext cx="1078361" cy="404655"/>
              <a:chOff x="5657361" y="2824811"/>
              <a:chExt cx="1078361" cy="404655"/>
            </a:xfrm>
          </p:grpSpPr>
          <p:grpSp>
            <p:nvGrpSpPr>
              <p:cNvPr id="3881" name="Google Shape;3881;p56"/>
              <p:cNvGrpSpPr/>
              <p:nvPr/>
            </p:nvGrpSpPr>
            <p:grpSpPr>
              <a:xfrm>
                <a:off x="5657361" y="2824811"/>
                <a:ext cx="1078361" cy="404655"/>
                <a:chOff x="5657361" y="2824811"/>
                <a:chExt cx="1078361" cy="404655"/>
              </a:xfrm>
            </p:grpSpPr>
            <p:grpSp>
              <p:nvGrpSpPr>
                <p:cNvPr id="3882" name="Google Shape;3882;p56"/>
                <p:cNvGrpSpPr/>
                <p:nvPr/>
              </p:nvGrpSpPr>
              <p:grpSpPr>
                <a:xfrm>
                  <a:off x="5938485" y="2824811"/>
                  <a:ext cx="797237" cy="404655"/>
                  <a:chOff x="5938485" y="2824811"/>
                  <a:chExt cx="797237" cy="404655"/>
                </a:xfrm>
              </p:grpSpPr>
              <p:sp>
                <p:nvSpPr>
                  <p:cNvPr id="3883" name="Google Shape;3883;p5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5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5" name="Google Shape;3885;p5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6" name="Google Shape;3886;p5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56"/>
            <p:cNvGrpSpPr/>
            <p:nvPr/>
          </p:nvGrpSpPr>
          <p:grpSpPr>
            <a:xfrm>
              <a:off x="5190863" y="3528942"/>
              <a:ext cx="1078026" cy="404739"/>
              <a:chOff x="5190863" y="3528942"/>
              <a:chExt cx="1078026" cy="404739"/>
            </a:xfrm>
          </p:grpSpPr>
          <p:sp>
            <p:nvSpPr>
              <p:cNvPr id="3888" name="Google Shape;3888;p5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56"/>
              <p:cNvGrpSpPr/>
              <p:nvPr/>
            </p:nvGrpSpPr>
            <p:grpSpPr>
              <a:xfrm>
                <a:off x="5190863" y="3528942"/>
                <a:ext cx="1078026" cy="404739"/>
                <a:chOff x="5190863" y="3528942"/>
                <a:chExt cx="1078026" cy="404739"/>
              </a:xfrm>
            </p:grpSpPr>
            <p:sp>
              <p:nvSpPr>
                <p:cNvPr id="3890" name="Google Shape;3890;p5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5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892" name="Google Shape;3892;p56"/>
          <p:cNvGrpSpPr/>
          <p:nvPr/>
        </p:nvGrpSpPr>
        <p:grpSpPr>
          <a:xfrm>
            <a:off x="724302" y="1268321"/>
            <a:ext cx="1086719" cy="879487"/>
            <a:chOff x="803162" y="1474292"/>
            <a:chExt cx="1086719" cy="879487"/>
          </a:xfrm>
        </p:grpSpPr>
        <p:grpSp>
          <p:nvGrpSpPr>
            <p:cNvPr id="3893" name="Google Shape;3893;p56"/>
            <p:cNvGrpSpPr/>
            <p:nvPr/>
          </p:nvGrpSpPr>
          <p:grpSpPr>
            <a:xfrm>
              <a:off x="803162" y="1625948"/>
              <a:ext cx="445856" cy="576579"/>
              <a:chOff x="803162" y="1625948"/>
              <a:chExt cx="445856" cy="576579"/>
            </a:xfrm>
          </p:grpSpPr>
          <p:sp>
            <p:nvSpPr>
              <p:cNvPr id="3894" name="Google Shape;3894;p5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5" name="Google Shape;3895;p56"/>
              <p:cNvGrpSpPr/>
              <p:nvPr/>
            </p:nvGrpSpPr>
            <p:grpSpPr>
              <a:xfrm>
                <a:off x="1056023" y="1625948"/>
                <a:ext cx="192995" cy="576579"/>
                <a:chOff x="1056023" y="1625948"/>
                <a:chExt cx="192995" cy="576579"/>
              </a:xfrm>
            </p:grpSpPr>
            <p:sp>
              <p:nvSpPr>
                <p:cNvPr id="3896" name="Google Shape;3896;p5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1" name="Google Shape;3901;p56"/>
            <p:cNvGrpSpPr/>
            <p:nvPr/>
          </p:nvGrpSpPr>
          <p:grpSpPr>
            <a:xfrm>
              <a:off x="1371406" y="1474292"/>
              <a:ext cx="518475" cy="879487"/>
              <a:chOff x="1398231" y="1474292"/>
              <a:chExt cx="518475" cy="879487"/>
            </a:xfrm>
          </p:grpSpPr>
          <p:grpSp>
            <p:nvGrpSpPr>
              <p:cNvPr id="3902" name="Google Shape;3902;p56"/>
              <p:cNvGrpSpPr/>
              <p:nvPr/>
            </p:nvGrpSpPr>
            <p:grpSpPr>
              <a:xfrm>
                <a:off x="1398231" y="1474292"/>
                <a:ext cx="518475" cy="341643"/>
                <a:chOff x="1398231" y="1474292"/>
                <a:chExt cx="518475" cy="341643"/>
              </a:xfrm>
            </p:grpSpPr>
            <p:sp>
              <p:nvSpPr>
                <p:cNvPr id="3903" name="Google Shape;3903;p5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4" name="Google Shape;3904;p56"/>
                <p:cNvGrpSpPr/>
                <p:nvPr/>
              </p:nvGrpSpPr>
              <p:grpSpPr>
                <a:xfrm>
                  <a:off x="1616453" y="1474292"/>
                  <a:ext cx="300253" cy="341643"/>
                  <a:chOff x="1616453" y="1475379"/>
                  <a:chExt cx="300253" cy="341643"/>
                </a:xfrm>
              </p:grpSpPr>
              <p:sp>
                <p:nvSpPr>
                  <p:cNvPr id="3905" name="Google Shape;3905;p5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2" name="Google Shape;3912;p56"/>
                  <p:cNvGrpSpPr/>
                  <p:nvPr/>
                </p:nvGrpSpPr>
                <p:grpSpPr>
                  <a:xfrm>
                    <a:off x="1839639" y="1475379"/>
                    <a:ext cx="77067" cy="341643"/>
                    <a:chOff x="1839639" y="1475379"/>
                    <a:chExt cx="77067" cy="341643"/>
                  </a:xfrm>
                </p:grpSpPr>
                <p:sp>
                  <p:nvSpPr>
                    <p:cNvPr id="3913" name="Google Shape;3913;p5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5" name="Google Shape;3915;p56"/>
              <p:cNvGrpSpPr/>
              <p:nvPr/>
            </p:nvGrpSpPr>
            <p:grpSpPr>
              <a:xfrm>
                <a:off x="1398451" y="2012951"/>
                <a:ext cx="518255" cy="340828"/>
                <a:chOff x="1398451" y="2012951"/>
                <a:chExt cx="518255" cy="340828"/>
              </a:xfrm>
            </p:grpSpPr>
            <p:sp>
              <p:nvSpPr>
                <p:cNvPr id="3916" name="Google Shape;3916;p5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7" name="Google Shape;3917;p56"/>
                <p:cNvGrpSpPr/>
                <p:nvPr/>
              </p:nvGrpSpPr>
              <p:grpSpPr>
                <a:xfrm>
                  <a:off x="1616453" y="2012951"/>
                  <a:ext cx="300253" cy="340828"/>
                  <a:chOff x="1616453" y="2013538"/>
                  <a:chExt cx="300253" cy="340828"/>
                </a:xfrm>
              </p:grpSpPr>
              <p:sp>
                <p:nvSpPr>
                  <p:cNvPr id="3918" name="Google Shape;3918;p5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56"/>
                  <p:cNvGrpSpPr/>
                  <p:nvPr/>
                </p:nvGrpSpPr>
                <p:grpSpPr>
                  <a:xfrm>
                    <a:off x="1839639" y="2013538"/>
                    <a:ext cx="77067" cy="340828"/>
                    <a:chOff x="1839639" y="2013538"/>
                    <a:chExt cx="77067" cy="340828"/>
                  </a:xfrm>
                </p:grpSpPr>
                <p:sp>
                  <p:nvSpPr>
                    <p:cNvPr id="3926" name="Google Shape;3926;p5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928" name="Google Shape;3928;p56"/>
          <p:cNvGrpSpPr/>
          <p:nvPr/>
        </p:nvGrpSpPr>
        <p:grpSpPr>
          <a:xfrm>
            <a:off x="721126" y="3399508"/>
            <a:ext cx="1368681" cy="682918"/>
            <a:chOff x="724986" y="3605478"/>
            <a:chExt cx="1368681" cy="682918"/>
          </a:xfrm>
        </p:grpSpPr>
        <p:grpSp>
          <p:nvGrpSpPr>
            <p:cNvPr id="3929" name="Google Shape;3929;p56"/>
            <p:cNvGrpSpPr/>
            <p:nvPr/>
          </p:nvGrpSpPr>
          <p:grpSpPr>
            <a:xfrm>
              <a:off x="1289102" y="3823629"/>
              <a:ext cx="240442" cy="250435"/>
              <a:chOff x="-165066" y="3843615"/>
              <a:chExt cx="221259" cy="230455"/>
            </a:xfrm>
          </p:grpSpPr>
          <p:sp>
            <p:nvSpPr>
              <p:cNvPr id="3930" name="Google Shape;3930;p5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0" name="Google Shape;3950;p56"/>
            <p:cNvGrpSpPr/>
            <p:nvPr/>
          </p:nvGrpSpPr>
          <p:grpSpPr>
            <a:xfrm>
              <a:off x="724986" y="3605478"/>
              <a:ext cx="1368681" cy="682918"/>
              <a:chOff x="724986" y="3605478"/>
              <a:chExt cx="1368681" cy="682918"/>
            </a:xfrm>
          </p:grpSpPr>
          <p:grpSp>
            <p:nvGrpSpPr>
              <p:cNvPr id="3951" name="Google Shape;3951;p56"/>
              <p:cNvGrpSpPr/>
              <p:nvPr/>
            </p:nvGrpSpPr>
            <p:grpSpPr>
              <a:xfrm>
                <a:off x="1498221" y="4047614"/>
                <a:ext cx="529172" cy="240783"/>
                <a:chOff x="1498221" y="4047614"/>
                <a:chExt cx="529172" cy="240783"/>
              </a:xfrm>
            </p:grpSpPr>
            <p:grpSp>
              <p:nvGrpSpPr>
                <p:cNvPr id="3952" name="Google Shape;3952;p56"/>
                <p:cNvGrpSpPr/>
                <p:nvPr/>
              </p:nvGrpSpPr>
              <p:grpSpPr>
                <a:xfrm>
                  <a:off x="1826655" y="4224370"/>
                  <a:ext cx="200738" cy="25631"/>
                  <a:chOff x="1826655" y="4224370"/>
                  <a:chExt cx="200738" cy="25631"/>
                </a:xfrm>
              </p:grpSpPr>
              <p:sp>
                <p:nvSpPr>
                  <p:cNvPr id="3953" name="Google Shape;3953;p5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5" name="Google Shape;3955;p56"/>
                <p:cNvGrpSpPr/>
                <p:nvPr/>
              </p:nvGrpSpPr>
              <p:grpSpPr>
                <a:xfrm>
                  <a:off x="1498221" y="4047614"/>
                  <a:ext cx="328444" cy="240783"/>
                  <a:chOff x="1498221" y="4047614"/>
                  <a:chExt cx="328444" cy="240783"/>
                </a:xfrm>
              </p:grpSpPr>
              <p:sp>
                <p:nvSpPr>
                  <p:cNvPr id="3956" name="Google Shape;3956;p5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7" name="Google Shape;3957;p56"/>
                  <p:cNvGrpSpPr/>
                  <p:nvPr/>
                </p:nvGrpSpPr>
                <p:grpSpPr>
                  <a:xfrm>
                    <a:off x="1498221" y="4047614"/>
                    <a:ext cx="150566" cy="190416"/>
                    <a:chOff x="1498221" y="4047614"/>
                    <a:chExt cx="150566" cy="190416"/>
                  </a:xfrm>
                </p:grpSpPr>
                <p:sp>
                  <p:nvSpPr>
                    <p:cNvPr id="3958" name="Google Shape;3958;p5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60" name="Google Shape;3960;p56"/>
              <p:cNvGrpSpPr/>
              <p:nvPr/>
            </p:nvGrpSpPr>
            <p:grpSpPr>
              <a:xfrm>
                <a:off x="1560718" y="3800594"/>
                <a:ext cx="532948" cy="302090"/>
                <a:chOff x="1560718" y="3800594"/>
                <a:chExt cx="532948" cy="302090"/>
              </a:xfrm>
            </p:grpSpPr>
            <p:grpSp>
              <p:nvGrpSpPr>
                <p:cNvPr id="3961" name="Google Shape;3961;p56"/>
                <p:cNvGrpSpPr/>
                <p:nvPr/>
              </p:nvGrpSpPr>
              <p:grpSpPr>
                <a:xfrm>
                  <a:off x="1912179" y="3827344"/>
                  <a:ext cx="181487" cy="25631"/>
                  <a:chOff x="1912179" y="3827344"/>
                  <a:chExt cx="181487" cy="25631"/>
                </a:xfrm>
              </p:grpSpPr>
              <p:sp>
                <p:nvSpPr>
                  <p:cNvPr id="3962" name="Google Shape;3962;p5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4" name="Google Shape;3964;p56"/>
                <p:cNvGrpSpPr/>
                <p:nvPr/>
              </p:nvGrpSpPr>
              <p:grpSpPr>
                <a:xfrm>
                  <a:off x="1912179" y="4044505"/>
                  <a:ext cx="181487" cy="25622"/>
                  <a:chOff x="1912179" y="4044506"/>
                  <a:chExt cx="181487" cy="25622"/>
                </a:xfrm>
              </p:grpSpPr>
              <p:sp>
                <p:nvSpPr>
                  <p:cNvPr id="3965" name="Google Shape;3965;p5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56"/>
                <p:cNvGrpSpPr/>
                <p:nvPr/>
              </p:nvGrpSpPr>
              <p:grpSpPr>
                <a:xfrm>
                  <a:off x="1560718" y="3800594"/>
                  <a:ext cx="351472" cy="302090"/>
                  <a:chOff x="1560718" y="3800594"/>
                  <a:chExt cx="351472" cy="302090"/>
                </a:xfrm>
              </p:grpSpPr>
              <p:grpSp>
                <p:nvGrpSpPr>
                  <p:cNvPr id="3968" name="Google Shape;3968;p56"/>
                  <p:cNvGrpSpPr/>
                  <p:nvPr/>
                </p:nvGrpSpPr>
                <p:grpSpPr>
                  <a:xfrm>
                    <a:off x="1560718" y="3842857"/>
                    <a:ext cx="173586" cy="217131"/>
                    <a:chOff x="1560718" y="3842857"/>
                    <a:chExt cx="173586" cy="217131"/>
                  </a:xfrm>
                </p:grpSpPr>
                <p:sp>
                  <p:nvSpPr>
                    <p:cNvPr id="3969" name="Google Shape;3969;p5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2" name="Google Shape;3972;p5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74" name="Google Shape;3974;p5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5" name="Google Shape;3975;p56"/>
              <p:cNvGrpSpPr/>
              <p:nvPr/>
            </p:nvGrpSpPr>
            <p:grpSpPr>
              <a:xfrm>
                <a:off x="785350" y="3605478"/>
                <a:ext cx="535311" cy="249245"/>
                <a:chOff x="785350" y="3605478"/>
                <a:chExt cx="535311" cy="249245"/>
              </a:xfrm>
            </p:grpSpPr>
            <p:grpSp>
              <p:nvGrpSpPr>
                <p:cNvPr id="3976" name="Google Shape;3976;p56"/>
                <p:cNvGrpSpPr/>
                <p:nvPr/>
              </p:nvGrpSpPr>
              <p:grpSpPr>
                <a:xfrm>
                  <a:off x="785350" y="3605478"/>
                  <a:ext cx="376191" cy="102736"/>
                  <a:chOff x="785350" y="3605478"/>
                  <a:chExt cx="376191" cy="102736"/>
                </a:xfrm>
              </p:grpSpPr>
              <p:sp>
                <p:nvSpPr>
                  <p:cNvPr id="3977" name="Google Shape;3977;p5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56"/>
                <p:cNvGrpSpPr/>
                <p:nvPr/>
              </p:nvGrpSpPr>
              <p:grpSpPr>
                <a:xfrm>
                  <a:off x="1161530" y="3655851"/>
                  <a:ext cx="159131" cy="198872"/>
                  <a:chOff x="1161530" y="3655851"/>
                  <a:chExt cx="159131" cy="198872"/>
                </a:xfrm>
              </p:grpSpPr>
              <p:sp>
                <p:nvSpPr>
                  <p:cNvPr id="3981" name="Google Shape;3981;p5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3" name="Google Shape;3983;p56"/>
              <p:cNvGrpSpPr/>
              <p:nvPr/>
            </p:nvGrpSpPr>
            <p:grpSpPr>
              <a:xfrm>
                <a:off x="785350" y="4047614"/>
                <a:ext cx="535311" cy="240783"/>
                <a:chOff x="785350" y="4047614"/>
                <a:chExt cx="535311" cy="240783"/>
              </a:xfrm>
            </p:grpSpPr>
            <p:grpSp>
              <p:nvGrpSpPr>
                <p:cNvPr id="3984" name="Google Shape;3984;p56"/>
                <p:cNvGrpSpPr/>
                <p:nvPr/>
              </p:nvGrpSpPr>
              <p:grpSpPr>
                <a:xfrm>
                  <a:off x="1161636" y="4047614"/>
                  <a:ext cx="159025" cy="190415"/>
                  <a:chOff x="1161636" y="4047614"/>
                  <a:chExt cx="159025" cy="190415"/>
                </a:xfrm>
              </p:grpSpPr>
              <p:sp>
                <p:nvSpPr>
                  <p:cNvPr id="3985" name="Google Shape;3985;p5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7" name="Google Shape;3987;p56"/>
                <p:cNvGrpSpPr/>
                <p:nvPr/>
              </p:nvGrpSpPr>
              <p:grpSpPr>
                <a:xfrm>
                  <a:off x="785350" y="4185661"/>
                  <a:ext cx="376191" cy="102736"/>
                  <a:chOff x="785350" y="4185661"/>
                  <a:chExt cx="376191" cy="102736"/>
                </a:xfrm>
              </p:grpSpPr>
              <p:sp>
                <p:nvSpPr>
                  <p:cNvPr id="3988" name="Google Shape;3988;p5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1" name="Google Shape;3991;p56"/>
              <p:cNvGrpSpPr/>
              <p:nvPr/>
            </p:nvGrpSpPr>
            <p:grpSpPr>
              <a:xfrm>
                <a:off x="1501054" y="3605478"/>
                <a:ext cx="526340" cy="249240"/>
                <a:chOff x="1501054" y="3605478"/>
                <a:chExt cx="526340" cy="249240"/>
              </a:xfrm>
            </p:grpSpPr>
            <p:grpSp>
              <p:nvGrpSpPr>
                <p:cNvPr id="3992" name="Google Shape;3992;p56"/>
                <p:cNvGrpSpPr/>
                <p:nvPr/>
              </p:nvGrpSpPr>
              <p:grpSpPr>
                <a:xfrm>
                  <a:off x="1834208" y="3643867"/>
                  <a:ext cx="193185" cy="25622"/>
                  <a:chOff x="1834208" y="3643867"/>
                  <a:chExt cx="193185" cy="25622"/>
                </a:xfrm>
              </p:grpSpPr>
              <p:sp>
                <p:nvSpPr>
                  <p:cNvPr id="3993" name="Google Shape;3993;p5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6"/>
                <p:cNvGrpSpPr/>
                <p:nvPr/>
              </p:nvGrpSpPr>
              <p:grpSpPr>
                <a:xfrm>
                  <a:off x="1501054" y="3605478"/>
                  <a:ext cx="333165" cy="249240"/>
                  <a:chOff x="1501054" y="3605478"/>
                  <a:chExt cx="333165" cy="249240"/>
                </a:xfrm>
              </p:grpSpPr>
              <p:sp>
                <p:nvSpPr>
                  <p:cNvPr id="3996" name="Google Shape;3996;p5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56"/>
                  <p:cNvGrpSpPr/>
                  <p:nvPr/>
                </p:nvGrpSpPr>
                <p:grpSpPr>
                  <a:xfrm>
                    <a:off x="1501054" y="3655851"/>
                    <a:ext cx="155286" cy="198867"/>
                    <a:chOff x="1501054" y="3655851"/>
                    <a:chExt cx="155286" cy="198867"/>
                  </a:xfrm>
                </p:grpSpPr>
                <p:sp>
                  <p:nvSpPr>
                    <p:cNvPr id="3998" name="Google Shape;3998;p5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00" name="Google Shape;4000;p56"/>
              <p:cNvGrpSpPr/>
              <p:nvPr/>
            </p:nvGrpSpPr>
            <p:grpSpPr>
              <a:xfrm>
                <a:off x="724986" y="3800594"/>
                <a:ext cx="532950" cy="302090"/>
                <a:chOff x="724986" y="3800594"/>
                <a:chExt cx="532950" cy="302090"/>
              </a:xfrm>
            </p:grpSpPr>
            <p:grpSp>
              <p:nvGrpSpPr>
                <p:cNvPr id="4001" name="Google Shape;4001;p56"/>
                <p:cNvGrpSpPr/>
                <p:nvPr/>
              </p:nvGrpSpPr>
              <p:grpSpPr>
                <a:xfrm>
                  <a:off x="724986" y="4044367"/>
                  <a:ext cx="181314" cy="25626"/>
                  <a:chOff x="724986" y="4044367"/>
                  <a:chExt cx="181314" cy="25626"/>
                </a:xfrm>
              </p:grpSpPr>
              <p:sp>
                <p:nvSpPr>
                  <p:cNvPr id="4002" name="Google Shape;4002;p5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4" name="Google Shape;4004;p56"/>
                <p:cNvGrpSpPr/>
                <p:nvPr/>
              </p:nvGrpSpPr>
              <p:grpSpPr>
                <a:xfrm>
                  <a:off x="906290" y="3800594"/>
                  <a:ext cx="351646" cy="302090"/>
                  <a:chOff x="906290" y="3800594"/>
                  <a:chExt cx="351646" cy="302090"/>
                </a:xfrm>
              </p:grpSpPr>
              <p:grpSp>
                <p:nvGrpSpPr>
                  <p:cNvPr id="4005" name="Google Shape;4005;p56"/>
                  <p:cNvGrpSpPr/>
                  <p:nvPr/>
                </p:nvGrpSpPr>
                <p:grpSpPr>
                  <a:xfrm>
                    <a:off x="1084172" y="3842857"/>
                    <a:ext cx="173764" cy="217131"/>
                    <a:chOff x="1084172" y="3842857"/>
                    <a:chExt cx="173764" cy="217131"/>
                  </a:xfrm>
                </p:grpSpPr>
                <p:grpSp>
                  <p:nvGrpSpPr>
                    <p:cNvPr id="4006" name="Google Shape;4006;p56"/>
                    <p:cNvGrpSpPr/>
                    <p:nvPr/>
                  </p:nvGrpSpPr>
                  <p:grpSpPr>
                    <a:xfrm>
                      <a:off x="1156862" y="3936509"/>
                      <a:ext cx="101073" cy="25622"/>
                      <a:chOff x="1156862" y="3936509"/>
                      <a:chExt cx="101073" cy="25622"/>
                    </a:xfrm>
                  </p:grpSpPr>
                  <p:sp>
                    <p:nvSpPr>
                      <p:cNvPr id="4007" name="Google Shape;4007;p5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9" name="Google Shape;4009;p5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0" name="Google Shape;4010;p5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56"/>
                <p:cNvGrpSpPr/>
                <p:nvPr/>
              </p:nvGrpSpPr>
              <p:grpSpPr>
                <a:xfrm>
                  <a:off x="724986" y="3830189"/>
                  <a:ext cx="189533" cy="25626"/>
                  <a:chOff x="724986" y="3830189"/>
                  <a:chExt cx="189533" cy="25626"/>
                </a:xfrm>
              </p:grpSpPr>
              <p:sp>
                <p:nvSpPr>
                  <p:cNvPr id="4013" name="Google Shape;4013;p5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5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015" name="Google Shape;4015;p56"/>
          <p:cNvGrpSpPr/>
          <p:nvPr/>
        </p:nvGrpSpPr>
        <p:grpSpPr>
          <a:xfrm>
            <a:off x="2249438" y="2249669"/>
            <a:ext cx="948701" cy="935378"/>
            <a:chOff x="2253298" y="2428317"/>
            <a:chExt cx="948701" cy="935378"/>
          </a:xfrm>
        </p:grpSpPr>
        <p:sp>
          <p:nvSpPr>
            <p:cNvPr id="4016" name="Google Shape;4016;p5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5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5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5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5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5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5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5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5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5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5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5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5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5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5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5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5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5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5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5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5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5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5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5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5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5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5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5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5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5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5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5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5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grpSp>
        <p:nvGrpSpPr>
          <p:cNvPr id="4053" name="Google Shape;4053;p57"/>
          <p:cNvGrpSpPr/>
          <p:nvPr/>
        </p:nvGrpSpPr>
        <p:grpSpPr>
          <a:xfrm>
            <a:off x="3339745" y="952988"/>
            <a:ext cx="2363393" cy="1017867"/>
            <a:chOff x="3292400" y="1219146"/>
            <a:chExt cx="2615240" cy="1110239"/>
          </a:xfrm>
        </p:grpSpPr>
        <p:sp>
          <p:nvSpPr>
            <p:cNvPr id="4054" name="Google Shape;4054;p5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400">
                <a:solidFill>
                  <a:srgbClr val="FFFFFF"/>
                </a:solidFill>
              </a:endParaRPr>
            </a:p>
          </p:txBody>
        </p:sp>
        <p:sp>
          <p:nvSpPr>
            <p:cNvPr id="4055" name="Google Shape;4055;p5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56" name="Google Shape;4056;p5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JANUARY</a:t>
              </a:r>
              <a:endParaRPr sz="400">
                <a:solidFill>
                  <a:srgbClr val="FFFFFF"/>
                </a:solidFill>
              </a:endParaRPr>
            </a:p>
          </p:txBody>
        </p:sp>
        <p:sp>
          <p:nvSpPr>
            <p:cNvPr id="4057" name="Google Shape;4057;p5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FEBRUARY</a:t>
              </a:r>
              <a:endParaRPr sz="400">
                <a:solidFill>
                  <a:srgbClr val="FFFFFF"/>
                </a:solidFill>
              </a:endParaRPr>
            </a:p>
          </p:txBody>
        </p:sp>
        <p:sp>
          <p:nvSpPr>
            <p:cNvPr id="4058" name="Google Shape;4058;p5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MARCH</a:t>
              </a:r>
              <a:endParaRPr sz="400">
                <a:solidFill>
                  <a:srgbClr val="FFFFFF"/>
                </a:solidFill>
              </a:endParaRPr>
            </a:p>
          </p:txBody>
        </p:sp>
        <p:sp>
          <p:nvSpPr>
            <p:cNvPr id="4059" name="Google Shape;4059;p5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APRIL</a:t>
              </a:r>
              <a:endParaRPr sz="400">
                <a:solidFill>
                  <a:srgbClr val="FFFFFF"/>
                </a:solidFill>
              </a:endParaRPr>
            </a:p>
          </p:txBody>
        </p:sp>
        <p:sp>
          <p:nvSpPr>
            <p:cNvPr id="4060" name="Google Shape;4060;p5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MAY</a:t>
              </a:r>
              <a:endParaRPr sz="400">
                <a:solidFill>
                  <a:srgbClr val="FFFFFF"/>
                </a:solidFill>
              </a:endParaRPr>
            </a:p>
          </p:txBody>
        </p:sp>
        <p:sp>
          <p:nvSpPr>
            <p:cNvPr id="4061" name="Google Shape;4061;p5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400">
                  <a:solidFill>
                    <a:srgbClr val="FFFFFF"/>
                  </a:solidFill>
                </a:rPr>
                <a:t>JUNE</a:t>
              </a:r>
              <a:endParaRPr sz="400">
                <a:solidFill>
                  <a:srgbClr val="FFFFFF"/>
                </a:solidFill>
              </a:endParaRPr>
            </a:p>
          </p:txBody>
        </p:sp>
        <p:sp>
          <p:nvSpPr>
            <p:cNvPr id="4062" name="Google Shape;4062;p5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1</a:t>
              </a:r>
              <a:endParaRPr sz="400">
                <a:solidFill>
                  <a:srgbClr val="FFFFFF"/>
                </a:solidFill>
              </a:endParaRPr>
            </a:p>
          </p:txBody>
        </p:sp>
        <p:sp>
          <p:nvSpPr>
            <p:cNvPr id="4063" name="Google Shape;4063;p5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400">
                  <a:solidFill>
                    <a:srgbClr val="FFFFFF"/>
                  </a:solidFill>
                </a:rPr>
                <a:t>PHASE 2</a:t>
              </a:r>
              <a:endParaRPr sz="400">
                <a:solidFill>
                  <a:srgbClr val="FFFFFF"/>
                </a:solidFill>
              </a:endParaRPr>
            </a:p>
          </p:txBody>
        </p:sp>
        <p:sp>
          <p:nvSpPr>
            <p:cNvPr id="4064" name="Google Shape;4064;p5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65" name="Google Shape;4065;p5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4066" name="Google Shape;4066;p5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4067" name="Google Shape;4067;p5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4068" name="Google Shape;4068;p57"/>
            <p:cNvGrpSpPr/>
            <p:nvPr/>
          </p:nvGrpSpPr>
          <p:grpSpPr>
            <a:xfrm>
              <a:off x="3748438" y="1378608"/>
              <a:ext cx="2159202" cy="903971"/>
              <a:chOff x="1683525" y="2179850"/>
              <a:chExt cx="4519050" cy="2134525"/>
            </a:xfrm>
          </p:grpSpPr>
          <p:sp>
            <p:nvSpPr>
              <p:cNvPr id="4069" name="Google Shape;4069;p5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0" name="Google Shape;4070;p5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1" name="Google Shape;4071;p5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2" name="Google Shape;4072;p5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3" name="Google Shape;4073;p5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4" name="Google Shape;4074;p5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5" name="Google Shape;4075;p5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6" name="Google Shape;4076;p5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7" name="Google Shape;4077;p5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8" name="Google Shape;4078;p5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79" name="Google Shape;4079;p5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sp>
            <p:nvSpPr>
              <p:cNvPr id="4080" name="Google Shape;4080;p5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400">
                  <a:solidFill>
                    <a:srgbClr val="FFFFFF"/>
                  </a:solidFill>
                </a:endParaRPr>
              </a:p>
            </p:txBody>
          </p:sp>
        </p:grpSp>
      </p:grpSp>
      <p:graphicFrame>
        <p:nvGraphicFramePr>
          <p:cNvPr id="4081" name="Google Shape;4081;p57"/>
          <p:cNvGraphicFramePr/>
          <p:nvPr/>
        </p:nvGraphicFramePr>
        <p:xfrm>
          <a:off x="5935838" y="2130461"/>
          <a:ext cx="2491300" cy="868600"/>
        </p:xfrm>
        <a:graphic>
          <a:graphicData uri="http://schemas.openxmlformats.org/drawingml/2006/table">
            <a:tbl>
              <a:tblPr>
                <a:noFill/>
                <a:tableStyleId>{A11A3A40-94CB-49A1-8BAB-66E3E5139320}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82" name="Google Shape;4082;p57"/>
          <p:cNvGrpSpPr/>
          <p:nvPr/>
        </p:nvGrpSpPr>
        <p:grpSpPr>
          <a:xfrm>
            <a:off x="5935948" y="3189058"/>
            <a:ext cx="2496964" cy="1001454"/>
            <a:chOff x="1919611" y="789980"/>
            <a:chExt cx="1474179" cy="606868"/>
          </a:xfrm>
        </p:grpSpPr>
        <p:cxnSp>
          <p:nvCxnSpPr>
            <p:cNvPr id="4083" name="Google Shape;4083;p5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84" name="Google Shape;4084;p5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85" name="Google Shape;4085;p5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86" name="Google Shape;4086;p57"/>
            <p:cNvSpPr txBox="1"/>
            <p:nvPr/>
          </p:nvSpPr>
          <p:spPr>
            <a:xfrm flipH="1">
              <a:off x="210971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JANUARY</a:t>
              </a:r>
              <a:endParaRPr sz="400">
                <a:solidFill>
                  <a:srgbClr val="E3E9ED"/>
                </a:solidFill>
              </a:endParaRPr>
            </a:p>
          </p:txBody>
        </p:sp>
        <p:sp>
          <p:nvSpPr>
            <p:cNvPr id="4087" name="Google Shape;4087;p57"/>
            <p:cNvSpPr txBox="1"/>
            <p:nvPr/>
          </p:nvSpPr>
          <p:spPr>
            <a:xfrm flipH="1">
              <a:off x="2434275" y="789980"/>
              <a:ext cx="2892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FEBRUARY</a:t>
              </a:r>
              <a:endParaRPr sz="400">
                <a:solidFill>
                  <a:srgbClr val="E3E9ED"/>
                </a:solidFill>
              </a:endParaRPr>
            </a:p>
          </p:txBody>
        </p:sp>
        <p:sp>
          <p:nvSpPr>
            <p:cNvPr id="4088" name="Google Shape;4088;p57"/>
            <p:cNvSpPr txBox="1"/>
            <p:nvPr/>
          </p:nvSpPr>
          <p:spPr>
            <a:xfrm flipH="1">
              <a:off x="2781049"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MARCH</a:t>
              </a:r>
              <a:endParaRPr sz="400">
                <a:solidFill>
                  <a:srgbClr val="E3E9ED"/>
                </a:solidFill>
              </a:endParaRPr>
            </a:p>
          </p:txBody>
        </p:sp>
        <p:sp>
          <p:nvSpPr>
            <p:cNvPr id="4089" name="Google Shape;4089;p57"/>
            <p:cNvSpPr txBox="1"/>
            <p:nvPr/>
          </p:nvSpPr>
          <p:spPr>
            <a:xfrm flipH="1">
              <a:off x="3112690" y="789981"/>
              <a:ext cx="281100" cy="1074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sz="400">
                  <a:solidFill>
                    <a:srgbClr val="E3E9ED"/>
                  </a:solidFill>
                </a:rPr>
                <a:t>APRIL</a:t>
              </a:r>
              <a:endParaRPr sz="400">
                <a:solidFill>
                  <a:srgbClr val="E3E9ED"/>
                </a:solidFill>
              </a:endParaRPr>
            </a:p>
          </p:txBody>
        </p:sp>
        <p:sp>
          <p:nvSpPr>
            <p:cNvPr id="4090" name="Google Shape;4090;p5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5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5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5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5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5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57"/>
            <p:cNvSpPr txBox="1"/>
            <p:nvPr/>
          </p:nvSpPr>
          <p:spPr>
            <a:xfrm flipH="1">
              <a:off x="1921107" y="918157"/>
              <a:ext cx="188400" cy="106500"/>
            </a:xfrm>
            <a:prstGeom prst="rect">
              <a:avLst/>
            </a:prstGeom>
            <a:noFill/>
            <a:ln>
              <a:noFill/>
            </a:ln>
          </p:spPr>
          <p:txBody>
            <a:bodyPr spcFirstLastPara="1" wrap="square" lIns="0" tIns="91425" rIns="0" bIns="91425" anchor="t" anchorCtr="0">
              <a:noAutofit/>
            </a:bodyPr>
            <a:lstStyle/>
            <a:p>
              <a:pPr marL="0" lvl="0" indent="0" algn="l" rtl="0">
                <a:spcBef>
                  <a:spcPts val="0"/>
                </a:spcBef>
                <a:spcAft>
                  <a:spcPts val="1600"/>
                </a:spcAft>
                <a:buNone/>
              </a:pPr>
              <a:r>
                <a:rPr lang="en" sz="400">
                  <a:solidFill>
                    <a:srgbClr val="E3E9ED"/>
                  </a:solidFill>
                </a:rPr>
                <a:t>PHASE 1</a:t>
              </a:r>
              <a:endParaRPr sz="400">
                <a:solidFill>
                  <a:srgbClr val="E3E9ED"/>
                </a:solidFill>
              </a:endParaRPr>
            </a:p>
          </p:txBody>
        </p:sp>
        <p:sp>
          <p:nvSpPr>
            <p:cNvPr id="4097" name="Google Shape;4097;p57"/>
            <p:cNvSpPr txBox="1"/>
            <p:nvPr/>
          </p:nvSpPr>
          <p:spPr>
            <a:xfrm flipH="1">
              <a:off x="1919611" y="1113383"/>
              <a:ext cx="1899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4098" name="Google Shape;4098;p57"/>
            <p:cNvSpPr txBox="1"/>
            <p:nvPr/>
          </p:nvSpPr>
          <p:spPr>
            <a:xfrm flipH="1">
              <a:off x="1921111" y="1304520"/>
              <a:ext cx="188400" cy="91200"/>
            </a:xfrm>
            <a:prstGeom prst="rect">
              <a:avLst/>
            </a:prstGeom>
            <a:noFill/>
            <a:ln>
              <a:noFill/>
            </a:ln>
          </p:spPr>
          <p:txBody>
            <a:bodyPr spcFirstLastPara="1" wrap="square" lIns="0" tIns="91425" rIns="0" bIns="91425" anchor="t" anchorCtr="0">
              <a:noAutofit/>
            </a:bodyPr>
            <a:lstStyle/>
            <a:p>
              <a:pPr marL="0" lvl="0" indent="0" algn="l" rtl="0">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4099" name="Google Shape;4099;p5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57"/>
          <p:cNvGrpSpPr/>
          <p:nvPr/>
        </p:nvGrpSpPr>
        <p:grpSpPr>
          <a:xfrm>
            <a:off x="712562" y="998017"/>
            <a:ext cx="2394370" cy="976502"/>
            <a:chOff x="749309" y="1112739"/>
            <a:chExt cx="2371603" cy="976502"/>
          </a:xfrm>
        </p:grpSpPr>
        <p:sp>
          <p:nvSpPr>
            <p:cNvPr id="4101" name="Google Shape;4101;p5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5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5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5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5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5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5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5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5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5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5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5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5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5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5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5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5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5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5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5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5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5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5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5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5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5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5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5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5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5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5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5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133" name="Google Shape;4133;p57"/>
          <p:cNvGraphicFramePr/>
          <p:nvPr/>
        </p:nvGraphicFramePr>
        <p:xfrm>
          <a:off x="5935863" y="996311"/>
          <a:ext cx="2491300" cy="976425"/>
        </p:xfrm>
        <a:graphic>
          <a:graphicData uri="http://schemas.openxmlformats.org/drawingml/2006/table">
            <a:tbl>
              <a:tblPr>
                <a:noFill/>
                <a:tableStyleId>{A11A3A40-94CB-49A1-8BAB-66E3E5139320}</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134" name="Google Shape;4134;p57"/>
          <p:cNvGraphicFramePr/>
          <p:nvPr/>
        </p:nvGraphicFramePr>
        <p:xfrm>
          <a:off x="3342575" y="2130461"/>
          <a:ext cx="2363400" cy="868575"/>
        </p:xfrm>
        <a:graphic>
          <a:graphicData uri="http://schemas.openxmlformats.org/drawingml/2006/table">
            <a:tbl>
              <a:tblPr>
                <a:noFill/>
                <a:tableStyleId>{A11A3A40-94CB-49A1-8BAB-66E3E5139320}</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35" name="Google Shape;4135;p57"/>
          <p:cNvGrpSpPr/>
          <p:nvPr/>
        </p:nvGrpSpPr>
        <p:grpSpPr>
          <a:xfrm>
            <a:off x="4086505" y="2517104"/>
            <a:ext cx="1517436" cy="74460"/>
            <a:chOff x="3980086" y="2804397"/>
            <a:chExt cx="1227600" cy="66900"/>
          </a:xfrm>
        </p:grpSpPr>
        <p:sp>
          <p:nvSpPr>
            <p:cNvPr id="4136" name="Google Shape;4136;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57"/>
          <p:cNvGrpSpPr/>
          <p:nvPr/>
        </p:nvGrpSpPr>
        <p:grpSpPr>
          <a:xfrm>
            <a:off x="4711569" y="2809692"/>
            <a:ext cx="892956" cy="74460"/>
            <a:chOff x="3980086" y="2804397"/>
            <a:chExt cx="1227600" cy="66900"/>
          </a:xfrm>
        </p:grpSpPr>
        <p:sp>
          <p:nvSpPr>
            <p:cNvPr id="4139" name="Google Shape;4139;p5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5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57"/>
          <p:cNvGrpSpPr/>
          <p:nvPr/>
        </p:nvGrpSpPr>
        <p:grpSpPr>
          <a:xfrm>
            <a:off x="3344661" y="3168575"/>
            <a:ext cx="2363244" cy="1005943"/>
            <a:chOff x="3358415" y="3361302"/>
            <a:chExt cx="2363244" cy="1024695"/>
          </a:xfrm>
        </p:grpSpPr>
        <p:grpSp>
          <p:nvGrpSpPr>
            <p:cNvPr id="4142" name="Google Shape;4142;p57"/>
            <p:cNvGrpSpPr/>
            <p:nvPr/>
          </p:nvGrpSpPr>
          <p:grpSpPr>
            <a:xfrm>
              <a:off x="3358415" y="3361302"/>
              <a:ext cx="441300" cy="1024695"/>
              <a:chOff x="3358415" y="3361302"/>
              <a:chExt cx="441300" cy="1024695"/>
            </a:xfrm>
          </p:grpSpPr>
          <p:sp>
            <p:nvSpPr>
              <p:cNvPr id="4143" name="Google Shape;4143;p5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5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5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5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5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5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9" name="Google Shape;4149;p57"/>
            <p:cNvGrpSpPr/>
            <p:nvPr/>
          </p:nvGrpSpPr>
          <p:grpSpPr>
            <a:xfrm>
              <a:off x="3838901" y="3361302"/>
              <a:ext cx="441300" cy="1024695"/>
              <a:chOff x="3838901" y="3361302"/>
              <a:chExt cx="441300" cy="1024695"/>
            </a:xfrm>
          </p:grpSpPr>
          <p:sp>
            <p:nvSpPr>
              <p:cNvPr id="4150" name="Google Shape;4150;p5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5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5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5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5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5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57"/>
            <p:cNvGrpSpPr/>
            <p:nvPr/>
          </p:nvGrpSpPr>
          <p:grpSpPr>
            <a:xfrm>
              <a:off x="4319387" y="3361302"/>
              <a:ext cx="441300" cy="1024695"/>
              <a:chOff x="4319387" y="3361302"/>
              <a:chExt cx="441300" cy="1024695"/>
            </a:xfrm>
          </p:grpSpPr>
          <p:sp>
            <p:nvSpPr>
              <p:cNvPr id="4157" name="Google Shape;4157;p5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5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5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5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5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5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3" name="Google Shape;4163;p57"/>
            <p:cNvGrpSpPr/>
            <p:nvPr/>
          </p:nvGrpSpPr>
          <p:grpSpPr>
            <a:xfrm>
              <a:off x="4799873" y="3361302"/>
              <a:ext cx="441300" cy="1024695"/>
              <a:chOff x="4799873" y="3361302"/>
              <a:chExt cx="441300" cy="1024695"/>
            </a:xfrm>
          </p:grpSpPr>
          <p:sp>
            <p:nvSpPr>
              <p:cNvPr id="4164" name="Google Shape;4164;p5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5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5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5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5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5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57"/>
            <p:cNvGrpSpPr/>
            <p:nvPr/>
          </p:nvGrpSpPr>
          <p:grpSpPr>
            <a:xfrm>
              <a:off x="5280360" y="3361302"/>
              <a:ext cx="441300" cy="1024695"/>
              <a:chOff x="5280360" y="3361302"/>
              <a:chExt cx="441300" cy="1024695"/>
            </a:xfrm>
          </p:grpSpPr>
          <p:sp>
            <p:nvSpPr>
              <p:cNvPr id="4171" name="Google Shape;4171;p5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5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5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5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5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5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177" name="Google Shape;4177;p57"/>
          <p:cNvGraphicFramePr/>
          <p:nvPr/>
        </p:nvGraphicFramePr>
        <p:xfrm>
          <a:off x="711088" y="2130461"/>
          <a:ext cx="2403600" cy="881400"/>
        </p:xfrm>
        <a:graphic>
          <a:graphicData uri="http://schemas.openxmlformats.org/drawingml/2006/table">
            <a:tbl>
              <a:tblPr>
                <a:noFill/>
                <a:tableStyleId>{A11A3A40-94CB-49A1-8BAB-66E3E5139320}</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178" name="Google Shape;4178;p57"/>
          <p:cNvGrpSpPr/>
          <p:nvPr/>
        </p:nvGrpSpPr>
        <p:grpSpPr>
          <a:xfrm>
            <a:off x="712613" y="3180186"/>
            <a:ext cx="2403614" cy="1005900"/>
            <a:chOff x="726450" y="3372825"/>
            <a:chExt cx="2403614" cy="1005900"/>
          </a:xfrm>
        </p:grpSpPr>
        <p:grpSp>
          <p:nvGrpSpPr>
            <p:cNvPr id="4179" name="Google Shape;4179;p57"/>
            <p:cNvGrpSpPr/>
            <p:nvPr/>
          </p:nvGrpSpPr>
          <p:grpSpPr>
            <a:xfrm>
              <a:off x="726450" y="3696000"/>
              <a:ext cx="2403614" cy="500898"/>
              <a:chOff x="726450" y="3696000"/>
              <a:chExt cx="2403614" cy="500898"/>
            </a:xfrm>
          </p:grpSpPr>
          <p:sp>
            <p:nvSpPr>
              <p:cNvPr id="4180" name="Google Shape;4180;p5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81" name="Google Shape;4181;p5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82" name="Google Shape;4182;p57"/>
            <p:cNvGrpSpPr/>
            <p:nvPr/>
          </p:nvGrpSpPr>
          <p:grpSpPr>
            <a:xfrm>
              <a:off x="1348050" y="3372825"/>
              <a:ext cx="1720425" cy="1005900"/>
              <a:chOff x="1348050" y="3372825"/>
              <a:chExt cx="1720425" cy="1005900"/>
            </a:xfrm>
          </p:grpSpPr>
          <p:sp>
            <p:nvSpPr>
              <p:cNvPr id="4183" name="Google Shape;4183;p5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84" name="Google Shape;4184;p5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85" name="Google Shape;4185;p5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86" name="Google Shape;4186;p5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187" name="Google Shape;4187;p5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188" name="Google Shape;4188;p57"/>
            <p:cNvGrpSpPr/>
            <p:nvPr/>
          </p:nvGrpSpPr>
          <p:grpSpPr>
            <a:xfrm>
              <a:off x="1455707" y="3731058"/>
              <a:ext cx="1491150" cy="417657"/>
              <a:chOff x="1455707" y="3731058"/>
              <a:chExt cx="1491150" cy="417657"/>
            </a:xfrm>
          </p:grpSpPr>
          <p:grpSp>
            <p:nvGrpSpPr>
              <p:cNvPr id="4189" name="Google Shape;4189;p57"/>
              <p:cNvGrpSpPr/>
              <p:nvPr/>
            </p:nvGrpSpPr>
            <p:grpSpPr>
              <a:xfrm>
                <a:off x="1472938" y="3745828"/>
                <a:ext cx="72126" cy="53788"/>
                <a:chOff x="1472938" y="3745828"/>
                <a:chExt cx="72126" cy="53788"/>
              </a:xfrm>
            </p:grpSpPr>
            <p:sp>
              <p:nvSpPr>
                <p:cNvPr id="4190" name="Google Shape;4190;p5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5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57"/>
              <p:cNvGrpSpPr/>
              <p:nvPr/>
            </p:nvGrpSpPr>
            <p:grpSpPr>
              <a:xfrm>
                <a:off x="1819181" y="4089633"/>
                <a:ext cx="72126" cy="53788"/>
                <a:chOff x="1819181" y="4089633"/>
                <a:chExt cx="72126" cy="53788"/>
              </a:xfrm>
            </p:grpSpPr>
            <p:sp>
              <p:nvSpPr>
                <p:cNvPr id="4193" name="Google Shape;4193;p5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5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57"/>
              <p:cNvGrpSpPr/>
              <p:nvPr/>
            </p:nvGrpSpPr>
            <p:grpSpPr>
              <a:xfrm>
                <a:off x="1455707" y="4084171"/>
                <a:ext cx="64321" cy="64544"/>
                <a:chOff x="1455707" y="4084171"/>
                <a:chExt cx="64321" cy="64544"/>
              </a:xfrm>
            </p:grpSpPr>
            <p:sp>
              <p:nvSpPr>
                <p:cNvPr id="4196" name="Google Shape;4196;p5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5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57"/>
              <p:cNvGrpSpPr/>
              <p:nvPr/>
            </p:nvGrpSpPr>
            <p:grpSpPr>
              <a:xfrm>
                <a:off x="1818610" y="3731058"/>
                <a:ext cx="64321" cy="64544"/>
                <a:chOff x="1818610" y="3731058"/>
                <a:chExt cx="64321" cy="64544"/>
              </a:xfrm>
            </p:grpSpPr>
            <p:sp>
              <p:nvSpPr>
                <p:cNvPr id="4199" name="Google Shape;4199;p5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5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57"/>
              <p:cNvGrpSpPr/>
              <p:nvPr/>
            </p:nvGrpSpPr>
            <p:grpSpPr>
              <a:xfrm>
                <a:off x="2172491" y="4089633"/>
                <a:ext cx="72126" cy="53788"/>
                <a:chOff x="2172491" y="4089633"/>
                <a:chExt cx="72126" cy="53788"/>
              </a:xfrm>
            </p:grpSpPr>
            <p:sp>
              <p:nvSpPr>
                <p:cNvPr id="4202" name="Google Shape;4202;p5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5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57"/>
              <p:cNvGrpSpPr/>
              <p:nvPr/>
            </p:nvGrpSpPr>
            <p:grpSpPr>
              <a:xfrm>
                <a:off x="2171920" y="3731058"/>
                <a:ext cx="64321" cy="64544"/>
                <a:chOff x="2171920" y="3731058"/>
                <a:chExt cx="64321" cy="64544"/>
              </a:xfrm>
            </p:grpSpPr>
            <p:sp>
              <p:nvSpPr>
                <p:cNvPr id="4205" name="Google Shape;4205;p5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5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57"/>
              <p:cNvGrpSpPr/>
              <p:nvPr/>
            </p:nvGrpSpPr>
            <p:grpSpPr>
              <a:xfrm>
                <a:off x="2874730" y="3745828"/>
                <a:ext cx="72126" cy="53788"/>
                <a:chOff x="2874730" y="3745828"/>
                <a:chExt cx="72126" cy="53788"/>
              </a:xfrm>
            </p:grpSpPr>
            <p:sp>
              <p:nvSpPr>
                <p:cNvPr id="4208" name="Google Shape;4208;p5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5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57"/>
              <p:cNvGrpSpPr/>
              <p:nvPr/>
            </p:nvGrpSpPr>
            <p:grpSpPr>
              <a:xfrm>
                <a:off x="2878589" y="4081481"/>
                <a:ext cx="64321" cy="64544"/>
                <a:chOff x="2878589" y="4081481"/>
                <a:chExt cx="64321" cy="64544"/>
              </a:xfrm>
            </p:grpSpPr>
            <p:sp>
              <p:nvSpPr>
                <p:cNvPr id="4211" name="Google Shape;4211;p5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5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57"/>
              <p:cNvGrpSpPr/>
              <p:nvPr/>
            </p:nvGrpSpPr>
            <p:grpSpPr>
              <a:xfrm>
                <a:off x="2525796" y="4089633"/>
                <a:ext cx="72126" cy="53788"/>
                <a:chOff x="2525796" y="4089633"/>
                <a:chExt cx="72126" cy="53788"/>
              </a:xfrm>
            </p:grpSpPr>
            <p:sp>
              <p:nvSpPr>
                <p:cNvPr id="4214" name="Google Shape;4214;p5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5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57"/>
              <p:cNvGrpSpPr/>
              <p:nvPr/>
            </p:nvGrpSpPr>
            <p:grpSpPr>
              <a:xfrm>
                <a:off x="2525225" y="3731058"/>
                <a:ext cx="64321" cy="64544"/>
                <a:chOff x="2525225" y="3731058"/>
                <a:chExt cx="64321" cy="64544"/>
              </a:xfrm>
            </p:grpSpPr>
            <p:sp>
              <p:nvSpPr>
                <p:cNvPr id="4217" name="Google Shape;4217;p5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5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2"/>
        <p:cNvGrpSpPr/>
        <p:nvPr/>
      </p:nvGrpSpPr>
      <p:grpSpPr>
        <a:xfrm>
          <a:off x="0" y="0"/>
          <a:ext cx="0" cy="0"/>
          <a:chOff x="0" y="0"/>
          <a:chExt cx="0" cy="0"/>
        </a:xfrm>
      </p:grpSpPr>
      <p:grpSp>
        <p:nvGrpSpPr>
          <p:cNvPr id="4223" name="Google Shape;4223;p58"/>
          <p:cNvGrpSpPr/>
          <p:nvPr/>
        </p:nvGrpSpPr>
        <p:grpSpPr>
          <a:xfrm>
            <a:off x="5780153" y="1859606"/>
            <a:ext cx="671400" cy="674856"/>
            <a:chOff x="5780148" y="1859605"/>
            <a:chExt cx="671400" cy="674856"/>
          </a:xfrm>
        </p:grpSpPr>
        <p:sp>
          <p:nvSpPr>
            <p:cNvPr id="4224" name="Google Shape;4224;p58"/>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58"/>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58"/>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58"/>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8" name="Google Shape;4228;p58"/>
          <p:cNvGrpSpPr/>
          <p:nvPr/>
        </p:nvGrpSpPr>
        <p:grpSpPr>
          <a:xfrm>
            <a:off x="716996" y="971307"/>
            <a:ext cx="845921" cy="690752"/>
            <a:chOff x="732428" y="1198513"/>
            <a:chExt cx="845921" cy="690752"/>
          </a:xfrm>
        </p:grpSpPr>
        <p:grpSp>
          <p:nvGrpSpPr>
            <p:cNvPr id="4229" name="Google Shape;4229;p58"/>
            <p:cNvGrpSpPr/>
            <p:nvPr/>
          </p:nvGrpSpPr>
          <p:grpSpPr>
            <a:xfrm>
              <a:off x="823030" y="1198513"/>
              <a:ext cx="755319" cy="690752"/>
              <a:chOff x="823030" y="1198513"/>
              <a:chExt cx="755319" cy="690752"/>
            </a:xfrm>
          </p:grpSpPr>
          <p:sp>
            <p:nvSpPr>
              <p:cNvPr id="4230" name="Google Shape;4230;p5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5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58"/>
            <p:cNvGrpSpPr/>
            <p:nvPr/>
          </p:nvGrpSpPr>
          <p:grpSpPr>
            <a:xfrm>
              <a:off x="732428" y="1239937"/>
              <a:ext cx="739912" cy="607886"/>
              <a:chOff x="732428" y="1239937"/>
              <a:chExt cx="739912" cy="607886"/>
            </a:xfrm>
          </p:grpSpPr>
          <p:sp>
            <p:nvSpPr>
              <p:cNvPr id="4233" name="Google Shape;4233;p5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5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58"/>
            <p:cNvGrpSpPr/>
            <p:nvPr/>
          </p:nvGrpSpPr>
          <p:grpSpPr>
            <a:xfrm>
              <a:off x="732428" y="1277018"/>
              <a:ext cx="702832" cy="533758"/>
              <a:chOff x="732428" y="1277018"/>
              <a:chExt cx="702832" cy="533758"/>
            </a:xfrm>
          </p:grpSpPr>
          <p:sp>
            <p:nvSpPr>
              <p:cNvPr id="4236" name="Google Shape;4236;p5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5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58"/>
            <p:cNvGrpSpPr/>
            <p:nvPr/>
          </p:nvGrpSpPr>
          <p:grpSpPr>
            <a:xfrm>
              <a:off x="931170" y="1306653"/>
              <a:ext cx="647179" cy="474455"/>
              <a:chOff x="931170" y="1306653"/>
              <a:chExt cx="647179" cy="474455"/>
            </a:xfrm>
          </p:grpSpPr>
          <p:sp>
            <p:nvSpPr>
              <p:cNvPr id="4239" name="Google Shape;4239;p5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5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1" name="Google Shape;4241;p5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2" name="Google Shape;4242;p58"/>
          <p:cNvGrpSpPr/>
          <p:nvPr/>
        </p:nvGrpSpPr>
        <p:grpSpPr>
          <a:xfrm>
            <a:off x="3948605" y="971313"/>
            <a:ext cx="634656" cy="699982"/>
            <a:chOff x="5985650" y="2860025"/>
            <a:chExt cx="1396075" cy="1539775"/>
          </a:xfrm>
        </p:grpSpPr>
        <p:sp>
          <p:nvSpPr>
            <p:cNvPr id="4243" name="Google Shape;4243;p5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5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5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5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5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5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5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5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5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5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5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5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5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5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5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5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5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5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5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5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5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5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5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5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5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5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5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5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5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5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5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5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5" name="Google Shape;4275;p58"/>
          <p:cNvGrpSpPr/>
          <p:nvPr/>
        </p:nvGrpSpPr>
        <p:grpSpPr>
          <a:xfrm>
            <a:off x="4704254" y="971307"/>
            <a:ext cx="725845" cy="699975"/>
            <a:chOff x="4249973" y="1201875"/>
            <a:chExt cx="1958568" cy="1888762"/>
          </a:xfrm>
        </p:grpSpPr>
        <p:sp>
          <p:nvSpPr>
            <p:cNvPr id="4276" name="Google Shape;4276;p5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58"/>
            <p:cNvGrpSpPr/>
            <p:nvPr/>
          </p:nvGrpSpPr>
          <p:grpSpPr>
            <a:xfrm>
              <a:off x="5853086" y="1789142"/>
              <a:ext cx="355454" cy="1048099"/>
              <a:chOff x="5576108" y="2016725"/>
              <a:chExt cx="565200" cy="1666560"/>
            </a:xfrm>
          </p:grpSpPr>
          <p:sp>
            <p:nvSpPr>
              <p:cNvPr id="4278" name="Google Shape;4278;p5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79" name="Google Shape;4279;p5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58"/>
            <p:cNvGrpSpPr/>
            <p:nvPr/>
          </p:nvGrpSpPr>
          <p:grpSpPr>
            <a:xfrm>
              <a:off x="4869455" y="2691676"/>
              <a:ext cx="1013897" cy="398961"/>
              <a:chOff x="4012057" y="3451825"/>
              <a:chExt cx="1612175" cy="634379"/>
            </a:xfrm>
          </p:grpSpPr>
          <p:sp>
            <p:nvSpPr>
              <p:cNvPr id="4281" name="Google Shape;4281;p5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82" name="Google Shape;4282;p5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58"/>
            <p:cNvGrpSpPr/>
            <p:nvPr/>
          </p:nvGrpSpPr>
          <p:grpSpPr>
            <a:xfrm>
              <a:off x="4276937" y="2155961"/>
              <a:ext cx="651965" cy="891358"/>
              <a:chOff x="3069908" y="2599997"/>
              <a:chExt cx="1036675" cy="1417328"/>
            </a:xfrm>
          </p:grpSpPr>
          <p:sp>
            <p:nvSpPr>
              <p:cNvPr id="4284" name="Google Shape;4284;p5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85" name="Google Shape;4285;p5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58"/>
            <p:cNvGrpSpPr/>
            <p:nvPr/>
          </p:nvGrpSpPr>
          <p:grpSpPr>
            <a:xfrm>
              <a:off x="5054918" y="1201875"/>
              <a:ext cx="999548" cy="602711"/>
              <a:chOff x="4306958" y="1082925"/>
              <a:chExt cx="1589359" cy="958358"/>
            </a:xfrm>
          </p:grpSpPr>
          <p:sp>
            <p:nvSpPr>
              <p:cNvPr id="4287" name="Google Shape;4287;p5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88" name="Google Shape;4288;p5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58"/>
            <p:cNvGrpSpPr/>
            <p:nvPr/>
          </p:nvGrpSpPr>
          <p:grpSpPr>
            <a:xfrm>
              <a:off x="4249973" y="1303451"/>
              <a:ext cx="799317" cy="841334"/>
              <a:chOff x="3027033" y="1244439"/>
              <a:chExt cx="1270977" cy="1337786"/>
            </a:xfrm>
          </p:grpSpPr>
          <p:sp>
            <p:nvSpPr>
              <p:cNvPr id="4290" name="Google Shape;4290;p5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291" name="Google Shape;4291;p5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92" name="Google Shape;4292;p58"/>
          <p:cNvGrpSpPr/>
          <p:nvPr/>
        </p:nvGrpSpPr>
        <p:grpSpPr>
          <a:xfrm>
            <a:off x="4057119" y="1858087"/>
            <a:ext cx="750769" cy="683784"/>
            <a:chOff x="4204684" y="2104422"/>
            <a:chExt cx="699822" cy="637382"/>
          </a:xfrm>
        </p:grpSpPr>
        <p:grpSp>
          <p:nvGrpSpPr>
            <p:cNvPr id="4293" name="Google Shape;4293;p58"/>
            <p:cNvGrpSpPr/>
            <p:nvPr/>
          </p:nvGrpSpPr>
          <p:grpSpPr>
            <a:xfrm>
              <a:off x="4204684" y="2430067"/>
              <a:ext cx="342957" cy="311738"/>
              <a:chOff x="4204684" y="2430067"/>
              <a:chExt cx="342957" cy="311738"/>
            </a:xfrm>
          </p:grpSpPr>
          <p:sp>
            <p:nvSpPr>
              <p:cNvPr id="4294" name="Google Shape;4294;p5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5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6" name="Google Shape;4296;p58"/>
            <p:cNvGrpSpPr/>
            <p:nvPr/>
          </p:nvGrpSpPr>
          <p:grpSpPr>
            <a:xfrm>
              <a:off x="4561586" y="2430067"/>
              <a:ext cx="342920" cy="311738"/>
              <a:chOff x="4561586" y="2430067"/>
              <a:chExt cx="342920" cy="311738"/>
            </a:xfrm>
          </p:grpSpPr>
          <p:sp>
            <p:nvSpPr>
              <p:cNvPr id="4297" name="Google Shape;4297;p5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5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9" name="Google Shape;4299;p58"/>
            <p:cNvGrpSpPr/>
            <p:nvPr/>
          </p:nvGrpSpPr>
          <p:grpSpPr>
            <a:xfrm>
              <a:off x="4561586" y="2104422"/>
              <a:ext cx="342920" cy="311738"/>
              <a:chOff x="4561586" y="2104422"/>
              <a:chExt cx="342920" cy="311738"/>
            </a:xfrm>
          </p:grpSpPr>
          <p:sp>
            <p:nvSpPr>
              <p:cNvPr id="4300" name="Google Shape;4300;p5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5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2" name="Google Shape;4302;p58"/>
            <p:cNvGrpSpPr/>
            <p:nvPr/>
          </p:nvGrpSpPr>
          <p:grpSpPr>
            <a:xfrm>
              <a:off x="4204684" y="2104422"/>
              <a:ext cx="342957" cy="311664"/>
              <a:chOff x="4204684" y="2104422"/>
              <a:chExt cx="342957" cy="311664"/>
            </a:xfrm>
          </p:grpSpPr>
          <p:sp>
            <p:nvSpPr>
              <p:cNvPr id="4303" name="Google Shape;4303;p5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5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05" name="Google Shape;4305;p58"/>
          <p:cNvGrpSpPr/>
          <p:nvPr/>
        </p:nvGrpSpPr>
        <p:grpSpPr>
          <a:xfrm>
            <a:off x="5521552" y="971301"/>
            <a:ext cx="660591" cy="688867"/>
            <a:chOff x="5830645" y="1267368"/>
            <a:chExt cx="530340" cy="553040"/>
          </a:xfrm>
        </p:grpSpPr>
        <p:sp>
          <p:nvSpPr>
            <p:cNvPr id="4306" name="Google Shape;4306;p5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7" name="Google Shape;4307;p58"/>
            <p:cNvGrpSpPr/>
            <p:nvPr/>
          </p:nvGrpSpPr>
          <p:grpSpPr>
            <a:xfrm>
              <a:off x="5830645" y="1267368"/>
              <a:ext cx="259743" cy="269909"/>
              <a:chOff x="5830645" y="1267368"/>
              <a:chExt cx="259743" cy="269909"/>
            </a:xfrm>
          </p:grpSpPr>
          <p:sp>
            <p:nvSpPr>
              <p:cNvPr id="4308" name="Google Shape;4308;p5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5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0" name="Google Shape;4310;p58"/>
            <p:cNvGrpSpPr/>
            <p:nvPr/>
          </p:nvGrpSpPr>
          <p:grpSpPr>
            <a:xfrm>
              <a:off x="6101293" y="1267368"/>
              <a:ext cx="259692" cy="269909"/>
              <a:chOff x="6101293" y="1267368"/>
              <a:chExt cx="259692" cy="269909"/>
            </a:xfrm>
          </p:grpSpPr>
          <p:sp>
            <p:nvSpPr>
              <p:cNvPr id="4311" name="Google Shape;4311;p5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5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3" name="Google Shape;4313;p58"/>
            <p:cNvGrpSpPr/>
            <p:nvPr/>
          </p:nvGrpSpPr>
          <p:grpSpPr>
            <a:xfrm>
              <a:off x="5830645" y="1550500"/>
              <a:ext cx="259692" cy="269909"/>
              <a:chOff x="5830645" y="1550500"/>
              <a:chExt cx="259692" cy="269909"/>
            </a:xfrm>
          </p:grpSpPr>
          <p:sp>
            <p:nvSpPr>
              <p:cNvPr id="4314" name="Google Shape;4314;p5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5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6" name="Google Shape;4316;p58"/>
            <p:cNvGrpSpPr/>
            <p:nvPr/>
          </p:nvGrpSpPr>
          <p:grpSpPr>
            <a:xfrm>
              <a:off x="6101293" y="1550500"/>
              <a:ext cx="259692" cy="269909"/>
              <a:chOff x="6101293" y="1550500"/>
              <a:chExt cx="259692" cy="269909"/>
            </a:xfrm>
          </p:grpSpPr>
          <p:sp>
            <p:nvSpPr>
              <p:cNvPr id="4317" name="Google Shape;4317;p5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5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9" name="Google Shape;4319;p58"/>
          <p:cNvGrpSpPr/>
          <p:nvPr/>
        </p:nvGrpSpPr>
        <p:grpSpPr>
          <a:xfrm>
            <a:off x="723705" y="1861761"/>
            <a:ext cx="697154" cy="679574"/>
            <a:chOff x="2679875" y="2361475"/>
            <a:chExt cx="780425" cy="760575"/>
          </a:xfrm>
        </p:grpSpPr>
        <p:sp>
          <p:nvSpPr>
            <p:cNvPr id="4320" name="Google Shape;4320;p5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5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5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5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5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5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6" name="Google Shape;4326;p58"/>
          <p:cNvGrpSpPr/>
          <p:nvPr/>
        </p:nvGrpSpPr>
        <p:grpSpPr>
          <a:xfrm>
            <a:off x="3122864" y="971353"/>
            <a:ext cx="735829" cy="684547"/>
            <a:chOff x="3351965" y="1148808"/>
            <a:chExt cx="750770" cy="698375"/>
          </a:xfrm>
        </p:grpSpPr>
        <p:grpSp>
          <p:nvGrpSpPr>
            <p:cNvPr id="4327" name="Google Shape;4327;p58"/>
            <p:cNvGrpSpPr/>
            <p:nvPr/>
          </p:nvGrpSpPr>
          <p:grpSpPr>
            <a:xfrm>
              <a:off x="3586796" y="1148808"/>
              <a:ext cx="294857" cy="286830"/>
              <a:chOff x="3750225" y="1774000"/>
              <a:chExt cx="149575" cy="145525"/>
            </a:xfrm>
          </p:grpSpPr>
          <p:sp>
            <p:nvSpPr>
              <p:cNvPr id="4328" name="Google Shape;4328;p5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5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58"/>
            <p:cNvGrpSpPr/>
            <p:nvPr/>
          </p:nvGrpSpPr>
          <p:grpSpPr>
            <a:xfrm>
              <a:off x="3779245" y="1375768"/>
              <a:ext cx="323490" cy="286978"/>
              <a:chOff x="3847850" y="1889150"/>
              <a:chExt cx="164100" cy="145600"/>
            </a:xfrm>
          </p:grpSpPr>
          <p:sp>
            <p:nvSpPr>
              <p:cNvPr id="4331" name="Google Shape;4331;p5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5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58"/>
            <p:cNvGrpSpPr/>
            <p:nvPr/>
          </p:nvGrpSpPr>
          <p:grpSpPr>
            <a:xfrm>
              <a:off x="3351965" y="1330435"/>
              <a:ext cx="295449" cy="285401"/>
              <a:chOff x="3631100" y="1866150"/>
              <a:chExt cx="149875" cy="144800"/>
            </a:xfrm>
          </p:grpSpPr>
          <p:sp>
            <p:nvSpPr>
              <p:cNvPr id="4334" name="Google Shape;4334;p5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5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58"/>
            <p:cNvGrpSpPr/>
            <p:nvPr/>
          </p:nvGrpSpPr>
          <p:grpSpPr>
            <a:xfrm>
              <a:off x="3548208" y="1560352"/>
              <a:ext cx="294808" cy="286830"/>
              <a:chOff x="3730650" y="1982800"/>
              <a:chExt cx="149550" cy="145525"/>
            </a:xfrm>
          </p:grpSpPr>
          <p:sp>
            <p:nvSpPr>
              <p:cNvPr id="4337" name="Google Shape;4337;p5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5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9" name="Google Shape;4339;p58"/>
          <p:cNvGrpSpPr/>
          <p:nvPr/>
        </p:nvGrpSpPr>
        <p:grpSpPr>
          <a:xfrm>
            <a:off x="7624517" y="971307"/>
            <a:ext cx="804565" cy="677795"/>
            <a:chOff x="7636443" y="1204988"/>
            <a:chExt cx="804565" cy="677795"/>
          </a:xfrm>
        </p:grpSpPr>
        <p:grpSp>
          <p:nvGrpSpPr>
            <p:cNvPr id="4340" name="Google Shape;4340;p58"/>
            <p:cNvGrpSpPr/>
            <p:nvPr/>
          </p:nvGrpSpPr>
          <p:grpSpPr>
            <a:xfrm>
              <a:off x="7636443" y="1509705"/>
              <a:ext cx="804565" cy="373078"/>
              <a:chOff x="7636443" y="1509705"/>
              <a:chExt cx="804565" cy="373078"/>
            </a:xfrm>
          </p:grpSpPr>
          <p:sp>
            <p:nvSpPr>
              <p:cNvPr id="4341" name="Google Shape;4341;p5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5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58"/>
            <p:cNvGrpSpPr/>
            <p:nvPr/>
          </p:nvGrpSpPr>
          <p:grpSpPr>
            <a:xfrm>
              <a:off x="7636443" y="1408133"/>
              <a:ext cx="804565" cy="373078"/>
              <a:chOff x="7636443" y="1408133"/>
              <a:chExt cx="804565" cy="373078"/>
            </a:xfrm>
          </p:grpSpPr>
          <p:sp>
            <p:nvSpPr>
              <p:cNvPr id="4344" name="Google Shape;4344;p5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5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58"/>
            <p:cNvGrpSpPr/>
            <p:nvPr/>
          </p:nvGrpSpPr>
          <p:grpSpPr>
            <a:xfrm>
              <a:off x="7636443" y="1306560"/>
              <a:ext cx="804565" cy="373078"/>
              <a:chOff x="7636443" y="1306560"/>
              <a:chExt cx="804565" cy="373078"/>
            </a:xfrm>
          </p:grpSpPr>
          <p:sp>
            <p:nvSpPr>
              <p:cNvPr id="4347" name="Google Shape;4347;p5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5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9" name="Google Shape;4349;p58"/>
            <p:cNvGrpSpPr/>
            <p:nvPr/>
          </p:nvGrpSpPr>
          <p:grpSpPr>
            <a:xfrm>
              <a:off x="7636443" y="1204988"/>
              <a:ext cx="804565" cy="373078"/>
              <a:chOff x="7636443" y="1204988"/>
              <a:chExt cx="804565" cy="373078"/>
            </a:xfrm>
          </p:grpSpPr>
          <p:sp>
            <p:nvSpPr>
              <p:cNvPr id="4350" name="Google Shape;4350;p5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5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2" name="Google Shape;4352;p58"/>
          <p:cNvGrpSpPr/>
          <p:nvPr/>
        </p:nvGrpSpPr>
        <p:grpSpPr>
          <a:xfrm>
            <a:off x="4963363" y="1878721"/>
            <a:ext cx="661339" cy="661188"/>
            <a:chOff x="3990000" y="975400"/>
            <a:chExt cx="3934200" cy="3933300"/>
          </a:xfrm>
        </p:grpSpPr>
        <p:sp>
          <p:nvSpPr>
            <p:cNvPr id="4353" name="Google Shape;4353;p5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5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5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5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7" name="Google Shape;4357;p58"/>
          <p:cNvGrpSpPr/>
          <p:nvPr/>
        </p:nvGrpSpPr>
        <p:grpSpPr>
          <a:xfrm>
            <a:off x="6607011" y="1857359"/>
            <a:ext cx="868881" cy="684241"/>
            <a:chOff x="6598259" y="2078634"/>
            <a:chExt cx="868881" cy="684241"/>
          </a:xfrm>
        </p:grpSpPr>
        <p:sp>
          <p:nvSpPr>
            <p:cNvPr id="4358" name="Google Shape;4358;p5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5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5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5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5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5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4" name="Google Shape;4364;p58"/>
            <p:cNvGrpSpPr/>
            <p:nvPr/>
          </p:nvGrpSpPr>
          <p:grpSpPr>
            <a:xfrm>
              <a:off x="6808175" y="2078634"/>
              <a:ext cx="452229" cy="684241"/>
              <a:chOff x="6808175" y="2078634"/>
              <a:chExt cx="452229" cy="684241"/>
            </a:xfrm>
          </p:grpSpPr>
          <p:sp>
            <p:nvSpPr>
              <p:cNvPr id="4365" name="Google Shape;4365;p5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5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5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5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5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5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1" name="Google Shape;4371;p58"/>
              <p:cNvGrpSpPr/>
              <p:nvPr/>
            </p:nvGrpSpPr>
            <p:grpSpPr>
              <a:xfrm>
                <a:off x="6821586" y="2078634"/>
                <a:ext cx="426871" cy="684241"/>
                <a:chOff x="6821586" y="2078634"/>
                <a:chExt cx="426871" cy="684241"/>
              </a:xfrm>
            </p:grpSpPr>
            <p:grpSp>
              <p:nvGrpSpPr>
                <p:cNvPr id="4372" name="Google Shape;4372;p58"/>
                <p:cNvGrpSpPr/>
                <p:nvPr/>
              </p:nvGrpSpPr>
              <p:grpSpPr>
                <a:xfrm>
                  <a:off x="6821586" y="2078634"/>
                  <a:ext cx="426871" cy="684241"/>
                  <a:chOff x="6821586" y="2078634"/>
                  <a:chExt cx="426871" cy="684241"/>
                </a:xfrm>
              </p:grpSpPr>
              <p:sp>
                <p:nvSpPr>
                  <p:cNvPr id="4373" name="Google Shape;4373;p5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5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5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5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5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5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5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5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5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5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5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5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5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5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5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5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5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5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5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92" name="Google Shape;4392;p5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5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5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5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5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5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98" name="Google Shape;4398;p58"/>
          <p:cNvGrpSpPr/>
          <p:nvPr/>
        </p:nvGrpSpPr>
        <p:grpSpPr>
          <a:xfrm>
            <a:off x="716994" y="3531369"/>
            <a:ext cx="1340789" cy="640830"/>
            <a:chOff x="238125" y="1151100"/>
            <a:chExt cx="7139450" cy="3412300"/>
          </a:xfrm>
        </p:grpSpPr>
        <p:sp>
          <p:nvSpPr>
            <p:cNvPr id="4399" name="Google Shape;4399;p5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5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5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5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5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5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5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5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5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5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5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5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1" name="Google Shape;4411;p58"/>
          <p:cNvGrpSpPr/>
          <p:nvPr/>
        </p:nvGrpSpPr>
        <p:grpSpPr>
          <a:xfrm>
            <a:off x="5584217" y="2734650"/>
            <a:ext cx="985357" cy="585764"/>
            <a:chOff x="5145061" y="2881789"/>
            <a:chExt cx="1107641" cy="658458"/>
          </a:xfrm>
        </p:grpSpPr>
        <p:grpSp>
          <p:nvGrpSpPr>
            <p:cNvPr id="4412" name="Google Shape;4412;p58"/>
            <p:cNvGrpSpPr/>
            <p:nvPr/>
          </p:nvGrpSpPr>
          <p:grpSpPr>
            <a:xfrm>
              <a:off x="5722989" y="3244587"/>
              <a:ext cx="529713" cy="295659"/>
              <a:chOff x="5722989" y="3244587"/>
              <a:chExt cx="529713" cy="295659"/>
            </a:xfrm>
          </p:grpSpPr>
          <p:sp>
            <p:nvSpPr>
              <p:cNvPr id="4413" name="Google Shape;4413;p5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14" name="Google Shape;4414;p5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15" name="Google Shape;4415;p58"/>
            <p:cNvGrpSpPr/>
            <p:nvPr/>
          </p:nvGrpSpPr>
          <p:grpSpPr>
            <a:xfrm>
              <a:off x="5145061" y="3244587"/>
              <a:ext cx="536807" cy="295659"/>
              <a:chOff x="5145061" y="3244587"/>
              <a:chExt cx="536807" cy="295659"/>
            </a:xfrm>
          </p:grpSpPr>
          <p:sp>
            <p:nvSpPr>
              <p:cNvPr id="4416" name="Google Shape;4416;p5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17" name="Google Shape;4417;p5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18" name="Google Shape;4418;p58"/>
            <p:cNvGrpSpPr/>
            <p:nvPr/>
          </p:nvGrpSpPr>
          <p:grpSpPr>
            <a:xfrm>
              <a:off x="5341327" y="2898245"/>
              <a:ext cx="532309" cy="614891"/>
              <a:chOff x="5341327" y="2898245"/>
              <a:chExt cx="532309" cy="614891"/>
            </a:xfrm>
          </p:grpSpPr>
          <p:sp>
            <p:nvSpPr>
              <p:cNvPr id="4419" name="Google Shape;4419;p5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20" name="Google Shape;4420;p5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421" name="Google Shape;4421;p58"/>
            <p:cNvGrpSpPr/>
            <p:nvPr/>
          </p:nvGrpSpPr>
          <p:grpSpPr>
            <a:xfrm>
              <a:off x="5532290" y="2881789"/>
              <a:ext cx="620516" cy="305456"/>
              <a:chOff x="5532290" y="2881789"/>
              <a:chExt cx="620516" cy="305456"/>
            </a:xfrm>
          </p:grpSpPr>
          <p:sp>
            <p:nvSpPr>
              <p:cNvPr id="4422" name="Google Shape;4422;p5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423" name="Google Shape;4423;p5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424" name="Google Shape;4424;p58"/>
          <p:cNvGrpSpPr/>
          <p:nvPr/>
        </p:nvGrpSpPr>
        <p:grpSpPr>
          <a:xfrm>
            <a:off x="8163140" y="3526708"/>
            <a:ext cx="269068" cy="645491"/>
            <a:chOff x="7026852" y="3311869"/>
            <a:chExt cx="434331" cy="1041954"/>
          </a:xfrm>
        </p:grpSpPr>
        <p:sp>
          <p:nvSpPr>
            <p:cNvPr id="4425" name="Google Shape;4425;p5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5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5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8" name="Google Shape;4428;p58"/>
          <p:cNvGrpSpPr/>
          <p:nvPr/>
        </p:nvGrpSpPr>
        <p:grpSpPr>
          <a:xfrm>
            <a:off x="6179721" y="3565945"/>
            <a:ext cx="293882" cy="293836"/>
            <a:chOff x="4873519" y="3311869"/>
            <a:chExt cx="499374" cy="499296"/>
          </a:xfrm>
        </p:grpSpPr>
        <p:sp>
          <p:nvSpPr>
            <p:cNvPr id="4429" name="Google Shape;4429;p5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5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1" name="Google Shape;4431;p58"/>
          <p:cNvGrpSpPr/>
          <p:nvPr/>
        </p:nvGrpSpPr>
        <p:grpSpPr>
          <a:xfrm>
            <a:off x="6179721" y="3878317"/>
            <a:ext cx="293882" cy="293882"/>
            <a:chOff x="4873519" y="3875839"/>
            <a:chExt cx="499374" cy="499374"/>
          </a:xfrm>
        </p:grpSpPr>
        <p:sp>
          <p:nvSpPr>
            <p:cNvPr id="4432" name="Google Shape;4432;p5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5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4" name="Google Shape;4434;p58"/>
          <p:cNvGrpSpPr/>
          <p:nvPr/>
        </p:nvGrpSpPr>
        <p:grpSpPr>
          <a:xfrm>
            <a:off x="2410248" y="1850269"/>
            <a:ext cx="698104" cy="698208"/>
            <a:chOff x="2565073" y="2075876"/>
            <a:chExt cx="672482" cy="672518"/>
          </a:xfrm>
        </p:grpSpPr>
        <p:sp>
          <p:nvSpPr>
            <p:cNvPr id="4435" name="Google Shape;4435;p5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5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5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5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5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5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58"/>
          <p:cNvGrpSpPr/>
          <p:nvPr/>
        </p:nvGrpSpPr>
        <p:grpSpPr>
          <a:xfrm>
            <a:off x="5633660" y="3534870"/>
            <a:ext cx="438354" cy="637329"/>
            <a:chOff x="1697726" y="3244179"/>
            <a:chExt cx="788124" cy="1146069"/>
          </a:xfrm>
        </p:grpSpPr>
        <p:sp>
          <p:nvSpPr>
            <p:cNvPr id="4442" name="Google Shape;4442;p5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5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4" name="Google Shape;4444;p58"/>
          <p:cNvSpPr/>
          <p:nvPr/>
        </p:nvSpPr>
        <p:spPr>
          <a:xfrm>
            <a:off x="8130919"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5" name="Google Shape;4445;p58"/>
          <p:cNvGrpSpPr/>
          <p:nvPr/>
        </p:nvGrpSpPr>
        <p:grpSpPr>
          <a:xfrm>
            <a:off x="7634874" y="1863232"/>
            <a:ext cx="799565" cy="670282"/>
            <a:chOff x="7617850" y="2063282"/>
            <a:chExt cx="799565" cy="670282"/>
          </a:xfrm>
        </p:grpSpPr>
        <p:cxnSp>
          <p:nvCxnSpPr>
            <p:cNvPr id="4446" name="Google Shape;4446;p5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47" name="Google Shape;4447;p5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48" name="Google Shape;4448;p5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49" name="Google Shape;4449;p5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450" name="Google Shape;4450;p5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451" name="Google Shape;4451;p5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452" name="Google Shape;4452;p58"/>
            <p:cNvGrpSpPr/>
            <p:nvPr/>
          </p:nvGrpSpPr>
          <p:grpSpPr>
            <a:xfrm>
              <a:off x="7734309" y="2063282"/>
              <a:ext cx="570957" cy="620095"/>
              <a:chOff x="7734309" y="2063282"/>
              <a:chExt cx="570957" cy="620095"/>
            </a:xfrm>
          </p:grpSpPr>
          <p:grpSp>
            <p:nvGrpSpPr>
              <p:cNvPr id="4453" name="Google Shape;4453;p58"/>
              <p:cNvGrpSpPr/>
              <p:nvPr/>
            </p:nvGrpSpPr>
            <p:grpSpPr>
              <a:xfrm>
                <a:off x="8031573" y="2063282"/>
                <a:ext cx="273693" cy="620095"/>
                <a:chOff x="8031573" y="2063282"/>
                <a:chExt cx="273693" cy="620095"/>
              </a:xfrm>
            </p:grpSpPr>
            <p:sp>
              <p:nvSpPr>
                <p:cNvPr id="4454" name="Google Shape;4454;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58"/>
              <p:cNvGrpSpPr/>
              <p:nvPr/>
            </p:nvGrpSpPr>
            <p:grpSpPr>
              <a:xfrm flipH="1">
                <a:off x="7734309" y="2063282"/>
                <a:ext cx="273693" cy="620095"/>
                <a:chOff x="8031573" y="2063282"/>
                <a:chExt cx="273693" cy="620095"/>
              </a:xfrm>
            </p:grpSpPr>
            <p:sp>
              <p:nvSpPr>
                <p:cNvPr id="4459" name="Google Shape;4459;p5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5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5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5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463" name="Google Shape;4463;p58"/>
          <p:cNvSpPr/>
          <p:nvPr/>
        </p:nvSpPr>
        <p:spPr>
          <a:xfrm>
            <a:off x="7095128"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58"/>
          <p:cNvSpPr/>
          <p:nvPr/>
        </p:nvSpPr>
        <p:spPr>
          <a:xfrm rot="10800000">
            <a:off x="6581310"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5" name="Google Shape;4465;p58"/>
          <p:cNvGrpSpPr/>
          <p:nvPr/>
        </p:nvGrpSpPr>
        <p:grpSpPr>
          <a:xfrm>
            <a:off x="7821480" y="2716716"/>
            <a:ext cx="602567" cy="601884"/>
            <a:chOff x="1186975" y="238125"/>
            <a:chExt cx="5244275" cy="5238325"/>
          </a:xfrm>
        </p:grpSpPr>
        <p:sp>
          <p:nvSpPr>
            <p:cNvPr id="4466" name="Google Shape;4466;p5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5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5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58"/>
          <p:cNvGrpSpPr/>
          <p:nvPr/>
        </p:nvGrpSpPr>
        <p:grpSpPr>
          <a:xfrm>
            <a:off x="3264218" y="1856199"/>
            <a:ext cx="651848" cy="687338"/>
            <a:chOff x="3400515" y="2056248"/>
            <a:chExt cx="698134" cy="735987"/>
          </a:xfrm>
        </p:grpSpPr>
        <p:grpSp>
          <p:nvGrpSpPr>
            <p:cNvPr id="4471" name="Google Shape;4471;p58"/>
            <p:cNvGrpSpPr/>
            <p:nvPr/>
          </p:nvGrpSpPr>
          <p:grpSpPr>
            <a:xfrm>
              <a:off x="3400515" y="2283913"/>
              <a:ext cx="312919" cy="219900"/>
              <a:chOff x="3400515" y="2283913"/>
              <a:chExt cx="312919" cy="219900"/>
            </a:xfrm>
          </p:grpSpPr>
          <p:sp>
            <p:nvSpPr>
              <p:cNvPr id="4472" name="Google Shape;4472;p5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73" name="Google Shape;4473;p5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474" name="Google Shape;4474;p58"/>
            <p:cNvGrpSpPr/>
            <p:nvPr/>
          </p:nvGrpSpPr>
          <p:grpSpPr>
            <a:xfrm>
              <a:off x="3547823" y="2461089"/>
              <a:ext cx="219900" cy="331146"/>
              <a:chOff x="3547823" y="2461089"/>
              <a:chExt cx="219900" cy="331146"/>
            </a:xfrm>
          </p:grpSpPr>
          <p:sp>
            <p:nvSpPr>
              <p:cNvPr id="4475" name="Google Shape;4475;p5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76" name="Google Shape;4476;p5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477" name="Google Shape;4477;p58"/>
            <p:cNvGrpSpPr/>
            <p:nvPr/>
          </p:nvGrpSpPr>
          <p:grpSpPr>
            <a:xfrm>
              <a:off x="3734138" y="2461089"/>
              <a:ext cx="219900" cy="331146"/>
              <a:chOff x="3734138" y="2461089"/>
              <a:chExt cx="219900" cy="331146"/>
            </a:xfrm>
          </p:grpSpPr>
          <p:sp>
            <p:nvSpPr>
              <p:cNvPr id="4478" name="Google Shape;4478;p5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79" name="Google Shape;4479;p5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480" name="Google Shape;4480;p58"/>
            <p:cNvGrpSpPr/>
            <p:nvPr/>
          </p:nvGrpSpPr>
          <p:grpSpPr>
            <a:xfrm>
              <a:off x="3787560" y="2281742"/>
              <a:ext cx="311089" cy="219900"/>
              <a:chOff x="3787560" y="2281742"/>
              <a:chExt cx="311089" cy="219900"/>
            </a:xfrm>
          </p:grpSpPr>
          <p:sp>
            <p:nvSpPr>
              <p:cNvPr id="4481" name="Google Shape;4481;p5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482" name="Google Shape;4482;p5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483" name="Google Shape;4483;p58"/>
            <p:cNvGrpSpPr/>
            <p:nvPr/>
          </p:nvGrpSpPr>
          <p:grpSpPr>
            <a:xfrm>
              <a:off x="3637290" y="2056248"/>
              <a:ext cx="219900" cy="330736"/>
              <a:chOff x="3637290" y="2056248"/>
              <a:chExt cx="219900" cy="330736"/>
            </a:xfrm>
          </p:grpSpPr>
          <p:sp>
            <p:nvSpPr>
              <p:cNvPr id="4484" name="Google Shape;4484;p5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485" name="Google Shape;4485;p5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486" name="Google Shape;4486;p58"/>
          <p:cNvGrpSpPr/>
          <p:nvPr/>
        </p:nvGrpSpPr>
        <p:grpSpPr>
          <a:xfrm>
            <a:off x="2555923" y="2726206"/>
            <a:ext cx="1268144" cy="592394"/>
            <a:chOff x="238125" y="1188750"/>
            <a:chExt cx="7140450" cy="3335550"/>
          </a:xfrm>
        </p:grpSpPr>
        <p:sp>
          <p:nvSpPr>
            <p:cNvPr id="4487" name="Google Shape;4487;p5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5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5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2" name="Google Shape;4492;p58"/>
          <p:cNvGrpSpPr/>
          <p:nvPr/>
        </p:nvGrpSpPr>
        <p:grpSpPr>
          <a:xfrm>
            <a:off x="6663824" y="2728360"/>
            <a:ext cx="1053944" cy="590147"/>
            <a:chOff x="238125" y="1335475"/>
            <a:chExt cx="5418735" cy="3034175"/>
          </a:xfrm>
        </p:grpSpPr>
        <p:sp>
          <p:nvSpPr>
            <p:cNvPr id="4493" name="Google Shape;4493;p5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5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5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58"/>
          <p:cNvGrpSpPr/>
          <p:nvPr/>
        </p:nvGrpSpPr>
        <p:grpSpPr>
          <a:xfrm>
            <a:off x="4094633" y="3533260"/>
            <a:ext cx="1268207" cy="638939"/>
            <a:chOff x="3967651" y="3645904"/>
            <a:chExt cx="1479304" cy="745292"/>
          </a:xfrm>
        </p:grpSpPr>
        <p:grpSp>
          <p:nvGrpSpPr>
            <p:cNvPr id="4497" name="Google Shape;4497;p58"/>
            <p:cNvGrpSpPr/>
            <p:nvPr/>
          </p:nvGrpSpPr>
          <p:grpSpPr>
            <a:xfrm>
              <a:off x="3967651" y="4009026"/>
              <a:ext cx="1479304" cy="382170"/>
              <a:chOff x="3967651" y="4009026"/>
              <a:chExt cx="1479304" cy="382170"/>
            </a:xfrm>
          </p:grpSpPr>
          <p:grpSp>
            <p:nvGrpSpPr>
              <p:cNvPr id="4498" name="Google Shape;4498;p58"/>
              <p:cNvGrpSpPr/>
              <p:nvPr/>
            </p:nvGrpSpPr>
            <p:grpSpPr>
              <a:xfrm>
                <a:off x="4892216" y="4195630"/>
                <a:ext cx="554739" cy="195566"/>
                <a:chOff x="3604375" y="4892160"/>
                <a:chExt cx="1651500" cy="582215"/>
              </a:xfrm>
            </p:grpSpPr>
            <p:sp>
              <p:nvSpPr>
                <p:cNvPr id="4499" name="Google Shape;4499;p5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3967651" y="4146303"/>
                <a:ext cx="579402" cy="244893"/>
                <a:chOff x="851875" y="4745310"/>
                <a:chExt cx="1724925" cy="729065"/>
              </a:xfrm>
            </p:grpSpPr>
            <p:sp>
              <p:nvSpPr>
                <p:cNvPr id="4502" name="Google Shape;4502;p5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4" name="Google Shape;4504;p58"/>
              <p:cNvGrpSpPr/>
              <p:nvPr/>
            </p:nvGrpSpPr>
            <p:grpSpPr>
              <a:xfrm>
                <a:off x="4460753" y="4009026"/>
                <a:ext cx="493110" cy="382170"/>
                <a:chOff x="2319875" y="4336625"/>
                <a:chExt cx="1468025" cy="1137750"/>
              </a:xfrm>
            </p:grpSpPr>
            <p:sp>
              <p:nvSpPr>
                <p:cNvPr id="4505" name="Google Shape;4505;p5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5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7" name="Google Shape;4507;p58"/>
            <p:cNvGrpSpPr/>
            <p:nvPr/>
          </p:nvGrpSpPr>
          <p:grpSpPr>
            <a:xfrm>
              <a:off x="4479443" y="3645904"/>
              <a:ext cx="455965" cy="388789"/>
              <a:chOff x="2957425" y="238100"/>
              <a:chExt cx="1910200" cy="1628775"/>
            </a:xfrm>
          </p:grpSpPr>
          <p:sp>
            <p:nvSpPr>
              <p:cNvPr id="4508" name="Google Shape;4508;p5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5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5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5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5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5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5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8" name="Google Shape;4518;p58"/>
          <p:cNvGrpSpPr/>
          <p:nvPr/>
        </p:nvGrpSpPr>
        <p:grpSpPr>
          <a:xfrm>
            <a:off x="2480746" y="3534460"/>
            <a:ext cx="1243128" cy="637739"/>
            <a:chOff x="2496310" y="3693351"/>
            <a:chExt cx="1342906" cy="688926"/>
          </a:xfrm>
        </p:grpSpPr>
        <p:grpSp>
          <p:nvGrpSpPr>
            <p:cNvPr id="4519" name="Google Shape;4519;p58"/>
            <p:cNvGrpSpPr/>
            <p:nvPr/>
          </p:nvGrpSpPr>
          <p:grpSpPr>
            <a:xfrm>
              <a:off x="2496310" y="3693351"/>
              <a:ext cx="1342906" cy="688875"/>
              <a:chOff x="2496310" y="3693351"/>
              <a:chExt cx="1342906" cy="688875"/>
            </a:xfrm>
          </p:grpSpPr>
          <p:sp>
            <p:nvSpPr>
              <p:cNvPr id="4520" name="Google Shape;4520;p5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5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5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26" name="Google Shape;4526;p58"/>
              <p:cNvCxnSpPr>
                <a:stCxn id="4524"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527" name="Google Shape;4527;p58"/>
              <p:cNvCxnSpPr>
                <a:stCxn id="4521"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528" name="Google Shape;4528;p58"/>
              <p:cNvCxnSpPr>
                <a:stCxn id="4522"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29" name="Google Shape;4529;p58"/>
              <p:cNvCxnSpPr>
                <a:stCxn id="4525"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530" name="Google Shape;4530;p58"/>
              <p:cNvCxnSpPr>
                <a:stCxn id="4523"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531" name="Google Shape;4531;p58"/>
            <p:cNvGrpSpPr/>
            <p:nvPr/>
          </p:nvGrpSpPr>
          <p:grpSpPr>
            <a:xfrm>
              <a:off x="2675275" y="3930557"/>
              <a:ext cx="1003306" cy="451719"/>
              <a:chOff x="2675275" y="4174282"/>
              <a:chExt cx="1003306" cy="451719"/>
            </a:xfrm>
          </p:grpSpPr>
          <p:sp>
            <p:nvSpPr>
              <p:cNvPr id="4532" name="Google Shape;4532;p5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5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5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5" name="Google Shape;4535;p58"/>
          <p:cNvGrpSpPr/>
          <p:nvPr/>
        </p:nvGrpSpPr>
        <p:grpSpPr>
          <a:xfrm>
            <a:off x="1654417" y="971307"/>
            <a:ext cx="574511" cy="874709"/>
            <a:chOff x="1715404" y="1112080"/>
            <a:chExt cx="642270" cy="977984"/>
          </a:xfrm>
        </p:grpSpPr>
        <p:grpSp>
          <p:nvGrpSpPr>
            <p:cNvPr id="4536" name="Google Shape;4536;p58"/>
            <p:cNvGrpSpPr/>
            <p:nvPr/>
          </p:nvGrpSpPr>
          <p:grpSpPr>
            <a:xfrm>
              <a:off x="1715404" y="1112080"/>
              <a:ext cx="642270" cy="977984"/>
              <a:chOff x="1715404" y="1112080"/>
              <a:chExt cx="642270" cy="977984"/>
            </a:xfrm>
          </p:grpSpPr>
          <p:sp>
            <p:nvSpPr>
              <p:cNvPr id="4537" name="Google Shape;4537;p5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5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58"/>
            <p:cNvGrpSpPr/>
            <p:nvPr/>
          </p:nvGrpSpPr>
          <p:grpSpPr>
            <a:xfrm>
              <a:off x="1768927" y="1165603"/>
              <a:ext cx="535225" cy="851367"/>
              <a:chOff x="1768927" y="1165603"/>
              <a:chExt cx="535225" cy="851367"/>
            </a:xfrm>
          </p:grpSpPr>
          <p:sp>
            <p:nvSpPr>
              <p:cNvPr id="4540" name="Google Shape;4540;p5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5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58"/>
            <p:cNvGrpSpPr/>
            <p:nvPr/>
          </p:nvGrpSpPr>
          <p:grpSpPr>
            <a:xfrm>
              <a:off x="1822449" y="1219125"/>
              <a:ext cx="428180" cy="718859"/>
              <a:chOff x="1822449" y="1219125"/>
              <a:chExt cx="428180" cy="718859"/>
            </a:xfrm>
          </p:grpSpPr>
          <p:sp>
            <p:nvSpPr>
              <p:cNvPr id="4543" name="Google Shape;4543;p5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5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58"/>
            <p:cNvGrpSpPr/>
            <p:nvPr/>
          </p:nvGrpSpPr>
          <p:grpSpPr>
            <a:xfrm>
              <a:off x="1875972" y="1272648"/>
              <a:ext cx="321135" cy="586939"/>
              <a:chOff x="1875972" y="1272648"/>
              <a:chExt cx="321135" cy="586939"/>
            </a:xfrm>
          </p:grpSpPr>
          <p:sp>
            <p:nvSpPr>
              <p:cNvPr id="4546" name="Google Shape;4546;p5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5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48" name="Google Shape;4548;p58"/>
          <p:cNvGrpSpPr/>
          <p:nvPr/>
        </p:nvGrpSpPr>
        <p:grpSpPr>
          <a:xfrm>
            <a:off x="7761578" y="3528028"/>
            <a:ext cx="293855" cy="644170"/>
            <a:chOff x="241025" y="3151575"/>
            <a:chExt cx="293855" cy="644170"/>
          </a:xfrm>
        </p:grpSpPr>
        <p:sp>
          <p:nvSpPr>
            <p:cNvPr id="4549" name="Google Shape;4549;p5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5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58"/>
          <p:cNvGrpSpPr/>
          <p:nvPr/>
        </p:nvGrpSpPr>
        <p:grpSpPr>
          <a:xfrm>
            <a:off x="709562" y="2728028"/>
            <a:ext cx="1779649" cy="591620"/>
            <a:chOff x="246070" y="1983375"/>
            <a:chExt cx="1855347" cy="616849"/>
          </a:xfrm>
        </p:grpSpPr>
        <p:sp>
          <p:nvSpPr>
            <p:cNvPr id="4552" name="Google Shape;4552;p5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5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5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5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5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5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58"/>
          <p:cNvGrpSpPr/>
          <p:nvPr/>
        </p:nvGrpSpPr>
        <p:grpSpPr>
          <a:xfrm>
            <a:off x="2320428" y="971307"/>
            <a:ext cx="711055" cy="745993"/>
            <a:chOff x="2496269" y="1171698"/>
            <a:chExt cx="761953" cy="799392"/>
          </a:xfrm>
        </p:grpSpPr>
        <p:grpSp>
          <p:nvGrpSpPr>
            <p:cNvPr id="4562" name="Google Shape;4562;p58"/>
            <p:cNvGrpSpPr/>
            <p:nvPr/>
          </p:nvGrpSpPr>
          <p:grpSpPr>
            <a:xfrm>
              <a:off x="2496269" y="1171698"/>
              <a:ext cx="761953" cy="723022"/>
              <a:chOff x="2496269" y="1171698"/>
              <a:chExt cx="761953" cy="723022"/>
            </a:xfrm>
          </p:grpSpPr>
          <p:sp>
            <p:nvSpPr>
              <p:cNvPr id="4563" name="Google Shape;4563;p5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5" name="Google Shape;4565;p58"/>
              <p:cNvGrpSpPr/>
              <p:nvPr/>
            </p:nvGrpSpPr>
            <p:grpSpPr>
              <a:xfrm>
                <a:off x="2496269" y="1171698"/>
                <a:ext cx="761953" cy="723022"/>
                <a:chOff x="2496269" y="1120652"/>
                <a:chExt cx="761953" cy="723022"/>
              </a:xfrm>
            </p:grpSpPr>
            <p:grpSp>
              <p:nvGrpSpPr>
                <p:cNvPr id="4566" name="Google Shape;4566;p58"/>
                <p:cNvGrpSpPr/>
                <p:nvPr/>
              </p:nvGrpSpPr>
              <p:grpSpPr>
                <a:xfrm>
                  <a:off x="2496269" y="1120652"/>
                  <a:ext cx="761953" cy="723022"/>
                  <a:chOff x="2496269" y="1120652"/>
                  <a:chExt cx="761953" cy="723022"/>
                </a:xfrm>
              </p:grpSpPr>
              <p:grpSp>
                <p:nvGrpSpPr>
                  <p:cNvPr id="4567" name="Google Shape;4567;p58"/>
                  <p:cNvGrpSpPr/>
                  <p:nvPr/>
                </p:nvGrpSpPr>
                <p:grpSpPr>
                  <a:xfrm>
                    <a:off x="2496269" y="1304589"/>
                    <a:ext cx="407089" cy="305057"/>
                    <a:chOff x="2496269" y="1304589"/>
                    <a:chExt cx="407089" cy="305057"/>
                  </a:xfrm>
                </p:grpSpPr>
                <p:sp>
                  <p:nvSpPr>
                    <p:cNvPr id="4568" name="Google Shape;4568;p5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58"/>
                  <p:cNvGrpSpPr/>
                  <p:nvPr/>
                </p:nvGrpSpPr>
                <p:grpSpPr>
                  <a:xfrm>
                    <a:off x="2586468" y="1493376"/>
                    <a:ext cx="358850" cy="349656"/>
                    <a:chOff x="2586468" y="1493376"/>
                    <a:chExt cx="358850" cy="349656"/>
                  </a:xfrm>
                </p:grpSpPr>
                <p:sp>
                  <p:nvSpPr>
                    <p:cNvPr id="4571" name="Google Shape;4571;p5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8"/>
                  <p:cNvGrpSpPr/>
                  <p:nvPr/>
                </p:nvGrpSpPr>
                <p:grpSpPr>
                  <a:xfrm>
                    <a:off x="2807939" y="1494024"/>
                    <a:ext cx="358857" cy="349650"/>
                    <a:chOff x="2807939" y="1494024"/>
                    <a:chExt cx="358857" cy="349650"/>
                  </a:xfrm>
                </p:grpSpPr>
                <p:sp>
                  <p:nvSpPr>
                    <p:cNvPr id="4574" name="Google Shape;4574;p5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8"/>
                  <p:cNvGrpSpPr/>
                  <p:nvPr/>
                </p:nvGrpSpPr>
                <p:grpSpPr>
                  <a:xfrm>
                    <a:off x="2851133" y="1305635"/>
                    <a:ext cx="407089" cy="305057"/>
                    <a:chOff x="2851133" y="1305635"/>
                    <a:chExt cx="407089" cy="305057"/>
                  </a:xfrm>
                </p:grpSpPr>
                <p:sp>
                  <p:nvSpPr>
                    <p:cNvPr id="4577" name="Google Shape;4577;p5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58"/>
                  <p:cNvGrpSpPr/>
                  <p:nvPr/>
                </p:nvGrpSpPr>
                <p:grpSpPr>
                  <a:xfrm>
                    <a:off x="2727495" y="1120652"/>
                    <a:ext cx="300271" cy="396358"/>
                    <a:chOff x="2727495" y="1120652"/>
                    <a:chExt cx="300271" cy="396358"/>
                  </a:xfrm>
                </p:grpSpPr>
                <p:sp>
                  <p:nvSpPr>
                    <p:cNvPr id="4580" name="Google Shape;4580;p5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2" name="Google Shape;4582;p58"/>
                <p:cNvGrpSpPr/>
                <p:nvPr/>
              </p:nvGrpSpPr>
              <p:grpSpPr>
                <a:xfrm>
                  <a:off x="2722305" y="1350460"/>
                  <a:ext cx="308357" cy="308344"/>
                  <a:chOff x="2722305" y="1350460"/>
                  <a:chExt cx="308357" cy="308344"/>
                </a:xfrm>
              </p:grpSpPr>
              <p:sp>
                <p:nvSpPr>
                  <p:cNvPr id="4583" name="Google Shape;4583;p5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4" name="Google Shape;4584;p58"/>
                  <p:cNvGrpSpPr/>
                  <p:nvPr/>
                </p:nvGrpSpPr>
                <p:grpSpPr>
                  <a:xfrm>
                    <a:off x="2725064" y="1364529"/>
                    <a:ext cx="297954" cy="280182"/>
                    <a:chOff x="2725064" y="1364529"/>
                    <a:chExt cx="297954" cy="280182"/>
                  </a:xfrm>
                </p:grpSpPr>
                <p:sp>
                  <p:nvSpPr>
                    <p:cNvPr id="4585" name="Google Shape;4585;p5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5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5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590" name="Google Shape;4590;p5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5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5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5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5" name="Google Shape;4595;p58"/>
          <p:cNvGrpSpPr/>
          <p:nvPr/>
        </p:nvGrpSpPr>
        <p:grpSpPr>
          <a:xfrm>
            <a:off x="3909129" y="2727412"/>
            <a:ext cx="1569144" cy="591015"/>
            <a:chOff x="3820100" y="3023049"/>
            <a:chExt cx="1303926" cy="491162"/>
          </a:xfrm>
        </p:grpSpPr>
        <p:grpSp>
          <p:nvGrpSpPr>
            <p:cNvPr id="4596" name="Google Shape;4596;p58"/>
            <p:cNvGrpSpPr/>
            <p:nvPr/>
          </p:nvGrpSpPr>
          <p:grpSpPr>
            <a:xfrm>
              <a:off x="3820100" y="3023072"/>
              <a:ext cx="1303926" cy="491139"/>
              <a:chOff x="3820100" y="3023072"/>
              <a:chExt cx="1303926" cy="491139"/>
            </a:xfrm>
          </p:grpSpPr>
          <p:sp>
            <p:nvSpPr>
              <p:cNvPr id="4597" name="Google Shape;4597;p5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9" name="Google Shape;4599;p58"/>
            <p:cNvGrpSpPr/>
            <p:nvPr/>
          </p:nvGrpSpPr>
          <p:grpSpPr>
            <a:xfrm>
              <a:off x="4132439" y="3023645"/>
              <a:ext cx="393633" cy="177096"/>
              <a:chOff x="4132439" y="3023645"/>
              <a:chExt cx="393633" cy="177096"/>
            </a:xfrm>
          </p:grpSpPr>
          <p:sp>
            <p:nvSpPr>
              <p:cNvPr id="4600" name="Google Shape;4600;p5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2" name="Google Shape;4602;p58"/>
            <p:cNvGrpSpPr/>
            <p:nvPr/>
          </p:nvGrpSpPr>
          <p:grpSpPr>
            <a:xfrm>
              <a:off x="3921811" y="3023049"/>
              <a:ext cx="1002397" cy="388943"/>
              <a:chOff x="3921811" y="3023049"/>
              <a:chExt cx="1002397" cy="388943"/>
            </a:xfrm>
          </p:grpSpPr>
          <p:sp>
            <p:nvSpPr>
              <p:cNvPr id="4603" name="Google Shape;4603;p5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58"/>
            <p:cNvGrpSpPr/>
            <p:nvPr/>
          </p:nvGrpSpPr>
          <p:grpSpPr>
            <a:xfrm>
              <a:off x="4023645" y="3023049"/>
              <a:ext cx="683032" cy="286722"/>
              <a:chOff x="4023645" y="3023049"/>
              <a:chExt cx="683032" cy="286722"/>
            </a:xfrm>
          </p:grpSpPr>
          <p:sp>
            <p:nvSpPr>
              <p:cNvPr id="4606" name="Google Shape;4606;p5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8" name="Google Shape;4608;p58"/>
          <p:cNvGrpSpPr/>
          <p:nvPr/>
        </p:nvGrpSpPr>
        <p:grpSpPr>
          <a:xfrm>
            <a:off x="1541251" y="1854258"/>
            <a:ext cx="713522" cy="688025"/>
            <a:chOff x="1706078" y="2092648"/>
            <a:chExt cx="660913" cy="637296"/>
          </a:xfrm>
        </p:grpSpPr>
        <p:sp>
          <p:nvSpPr>
            <p:cNvPr id="4609" name="Google Shape;4609;p5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0" name="Google Shape;4610;p58"/>
            <p:cNvGrpSpPr/>
            <p:nvPr/>
          </p:nvGrpSpPr>
          <p:grpSpPr>
            <a:xfrm>
              <a:off x="1706078" y="2092648"/>
              <a:ext cx="660913" cy="575241"/>
              <a:chOff x="1706078" y="2092648"/>
              <a:chExt cx="660913" cy="575241"/>
            </a:xfrm>
          </p:grpSpPr>
          <p:sp>
            <p:nvSpPr>
              <p:cNvPr id="4611" name="Google Shape;4611;p5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4" name="Google Shape;4614;p58"/>
          <p:cNvGrpSpPr/>
          <p:nvPr/>
        </p:nvGrpSpPr>
        <p:grpSpPr>
          <a:xfrm>
            <a:off x="6303109" y="971806"/>
            <a:ext cx="1317459" cy="684168"/>
            <a:chOff x="238125" y="999450"/>
            <a:chExt cx="7140700" cy="3708225"/>
          </a:xfrm>
        </p:grpSpPr>
        <p:sp>
          <p:nvSpPr>
            <p:cNvPr id="4615" name="Google Shape;4615;p5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5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5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5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5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5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5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27"/>
        <p:cNvGrpSpPr/>
        <p:nvPr/>
      </p:nvGrpSpPr>
      <p:grpSpPr>
        <a:xfrm>
          <a:off x="0" y="0"/>
          <a:ext cx="0" cy="0"/>
          <a:chOff x="0" y="0"/>
          <a:chExt cx="0" cy="0"/>
        </a:xfrm>
      </p:grpSpPr>
      <p:grpSp>
        <p:nvGrpSpPr>
          <p:cNvPr id="4628" name="Google Shape;4628;p59"/>
          <p:cNvGrpSpPr/>
          <p:nvPr/>
        </p:nvGrpSpPr>
        <p:grpSpPr>
          <a:xfrm>
            <a:off x="717027" y="967622"/>
            <a:ext cx="1636117" cy="1526144"/>
            <a:chOff x="729238" y="1179665"/>
            <a:chExt cx="1636117" cy="1526144"/>
          </a:xfrm>
        </p:grpSpPr>
        <p:grpSp>
          <p:nvGrpSpPr>
            <p:cNvPr id="4629" name="Google Shape;4629;p59"/>
            <p:cNvGrpSpPr/>
            <p:nvPr/>
          </p:nvGrpSpPr>
          <p:grpSpPr>
            <a:xfrm>
              <a:off x="729238" y="1179665"/>
              <a:ext cx="80700" cy="1526144"/>
              <a:chOff x="729238" y="1179665"/>
              <a:chExt cx="80700" cy="1526144"/>
            </a:xfrm>
          </p:grpSpPr>
          <p:sp>
            <p:nvSpPr>
              <p:cNvPr id="4630" name="Google Shape;4630;p5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5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5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5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5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5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0" name="Google Shape;4640;p59"/>
            <p:cNvGrpSpPr/>
            <p:nvPr/>
          </p:nvGrpSpPr>
          <p:grpSpPr>
            <a:xfrm>
              <a:off x="903098" y="1179665"/>
              <a:ext cx="80700" cy="1526144"/>
              <a:chOff x="903098" y="1179665"/>
              <a:chExt cx="80700" cy="1526144"/>
            </a:xfrm>
          </p:grpSpPr>
          <p:sp>
            <p:nvSpPr>
              <p:cNvPr id="4641" name="Google Shape;4641;p5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5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5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5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5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5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59"/>
            <p:cNvGrpSpPr/>
            <p:nvPr/>
          </p:nvGrpSpPr>
          <p:grpSpPr>
            <a:xfrm>
              <a:off x="1076958" y="1179665"/>
              <a:ext cx="80700" cy="1526144"/>
              <a:chOff x="1076958" y="1179665"/>
              <a:chExt cx="80700" cy="1526144"/>
            </a:xfrm>
          </p:grpSpPr>
          <p:sp>
            <p:nvSpPr>
              <p:cNvPr id="4652" name="Google Shape;4652;p5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5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5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5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5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5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5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59"/>
            <p:cNvGrpSpPr/>
            <p:nvPr/>
          </p:nvGrpSpPr>
          <p:grpSpPr>
            <a:xfrm>
              <a:off x="1247707" y="1179665"/>
              <a:ext cx="80700" cy="1526144"/>
              <a:chOff x="1247707" y="1179665"/>
              <a:chExt cx="80700" cy="1526144"/>
            </a:xfrm>
          </p:grpSpPr>
          <p:sp>
            <p:nvSpPr>
              <p:cNvPr id="4663" name="Google Shape;4663;p5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5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5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59"/>
            <p:cNvGrpSpPr/>
            <p:nvPr/>
          </p:nvGrpSpPr>
          <p:grpSpPr>
            <a:xfrm>
              <a:off x="1421567" y="1179665"/>
              <a:ext cx="80700" cy="1526144"/>
              <a:chOff x="1421567" y="1179665"/>
              <a:chExt cx="80700" cy="1526144"/>
            </a:xfrm>
          </p:grpSpPr>
          <p:sp>
            <p:nvSpPr>
              <p:cNvPr id="4674" name="Google Shape;4674;p5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5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5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5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5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5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4" name="Google Shape;4684;p59"/>
            <p:cNvGrpSpPr/>
            <p:nvPr/>
          </p:nvGrpSpPr>
          <p:grpSpPr>
            <a:xfrm>
              <a:off x="1592327" y="1179665"/>
              <a:ext cx="80700" cy="1526144"/>
              <a:chOff x="1592327" y="1179665"/>
              <a:chExt cx="80700" cy="1526144"/>
            </a:xfrm>
          </p:grpSpPr>
          <p:sp>
            <p:nvSpPr>
              <p:cNvPr id="4685" name="Google Shape;4685;p5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5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9"/>
            <p:cNvGrpSpPr/>
            <p:nvPr/>
          </p:nvGrpSpPr>
          <p:grpSpPr>
            <a:xfrm>
              <a:off x="1766187" y="1179665"/>
              <a:ext cx="80700" cy="1526144"/>
              <a:chOff x="1766187" y="1179665"/>
              <a:chExt cx="80700" cy="1526144"/>
            </a:xfrm>
          </p:grpSpPr>
          <p:sp>
            <p:nvSpPr>
              <p:cNvPr id="4696" name="Google Shape;4696;p5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5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5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5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6" name="Google Shape;4706;p59"/>
            <p:cNvGrpSpPr/>
            <p:nvPr/>
          </p:nvGrpSpPr>
          <p:grpSpPr>
            <a:xfrm>
              <a:off x="1936935" y="1179665"/>
              <a:ext cx="80700" cy="1526144"/>
              <a:chOff x="1936935" y="1179665"/>
              <a:chExt cx="80700" cy="1526144"/>
            </a:xfrm>
          </p:grpSpPr>
          <p:sp>
            <p:nvSpPr>
              <p:cNvPr id="4707" name="Google Shape;4707;p5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59"/>
            <p:cNvGrpSpPr/>
            <p:nvPr/>
          </p:nvGrpSpPr>
          <p:grpSpPr>
            <a:xfrm>
              <a:off x="2110795" y="1179665"/>
              <a:ext cx="80700" cy="1526144"/>
              <a:chOff x="2110795" y="1179665"/>
              <a:chExt cx="80700" cy="1526144"/>
            </a:xfrm>
          </p:grpSpPr>
          <p:sp>
            <p:nvSpPr>
              <p:cNvPr id="4718" name="Google Shape;4718;p5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5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5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5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5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5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59"/>
            <p:cNvGrpSpPr/>
            <p:nvPr/>
          </p:nvGrpSpPr>
          <p:grpSpPr>
            <a:xfrm>
              <a:off x="2284655" y="1179665"/>
              <a:ext cx="80700" cy="1526144"/>
              <a:chOff x="2284655" y="1179665"/>
              <a:chExt cx="80700" cy="1526144"/>
            </a:xfrm>
          </p:grpSpPr>
          <p:sp>
            <p:nvSpPr>
              <p:cNvPr id="4729" name="Google Shape;4729;p5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5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5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5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9" name="Google Shape;4739;p59"/>
          <p:cNvGrpSpPr/>
          <p:nvPr/>
        </p:nvGrpSpPr>
        <p:grpSpPr>
          <a:xfrm>
            <a:off x="2611693" y="986760"/>
            <a:ext cx="1364248" cy="1102133"/>
            <a:chOff x="2623904" y="1198803"/>
            <a:chExt cx="1364248" cy="1102133"/>
          </a:xfrm>
        </p:grpSpPr>
        <p:grpSp>
          <p:nvGrpSpPr>
            <p:cNvPr id="4740" name="Google Shape;4740;p59"/>
            <p:cNvGrpSpPr/>
            <p:nvPr/>
          </p:nvGrpSpPr>
          <p:grpSpPr>
            <a:xfrm>
              <a:off x="2623907" y="1198803"/>
              <a:ext cx="1364245" cy="273000"/>
              <a:chOff x="2623907" y="1198803"/>
              <a:chExt cx="1364245" cy="273000"/>
            </a:xfrm>
          </p:grpSpPr>
          <p:sp>
            <p:nvSpPr>
              <p:cNvPr id="4741" name="Google Shape;4741;p5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5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5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5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59"/>
            <p:cNvGrpSpPr/>
            <p:nvPr/>
          </p:nvGrpSpPr>
          <p:grpSpPr>
            <a:xfrm>
              <a:off x="2623904" y="1476964"/>
              <a:ext cx="1364245" cy="273000"/>
              <a:chOff x="2623904" y="1476964"/>
              <a:chExt cx="1364245" cy="273000"/>
            </a:xfrm>
          </p:grpSpPr>
          <p:sp>
            <p:nvSpPr>
              <p:cNvPr id="4747" name="Google Shape;4747;p5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5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5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5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9"/>
            <p:cNvGrpSpPr/>
            <p:nvPr/>
          </p:nvGrpSpPr>
          <p:grpSpPr>
            <a:xfrm>
              <a:off x="2623907" y="1749775"/>
              <a:ext cx="1364245" cy="273000"/>
              <a:chOff x="2623907" y="1749775"/>
              <a:chExt cx="1364245" cy="273000"/>
            </a:xfrm>
          </p:grpSpPr>
          <p:sp>
            <p:nvSpPr>
              <p:cNvPr id="4753" name="Google Shape;4753;p5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9"/>
            <p:cNvGrpSpPr/>
            <p:nvPr/>
          </p:nvGrpSpPr>
          <p:grpSpPr>
            <a:xfrm>
              <a:off x="2623904" y="2027936"/>
              <a:ext cx="1364245" cy="273000"/>
              <a:chOff x="2623904" y="2027936"/>
              <a:chExt cx="1364245" cy="273000"/>
            </a:xfrm>
          </p:grpSpPr>
          <p:sp>
            <p:nvSpPr>
              <p:cNvPr id="4759" name="Google Shape;4759;p5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4" name="Google Shape;4764;p59"/>
          <p:cNvGrpSpPr/>
          <p:nvPr/>
        </p:nvGrpSpPr>
        <p:grpSpPr>
          <a:xfrm>
            <a:off x="2601154" y="2445833"/>
            <a:ext cx="1387541" cy="159124"/>
            <a:chOff x="3200660" y="2180272"/>
            <a:chExt cx="2563824" cy="378237"/>
          </a:xfrm>
        </p:grpSpPr>
        <p:sp>
          <p:nvSpPr>
            <p:cNvPr id="4765" name="Google Shape;4765;p5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5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5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5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5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5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5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5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59"/>
          <p:cNvGrpSpPr/>
          <p:nvPr/>
        </p:nvGrpSpPr>
        <p:grpSpPr>
          <a:xfrm>
            <a:off x="2597679" y="2723597"/>
            <a:ext cx="1390502" cy="159625"/>
            <a:chOff x="3530150" y="2790075"/>
            <a:chExt cx="1962600" cy="225300"/>
          </a:xfrm>
        </p:grpSpPr>
        <p:sp>
          <p:nvSpPr>
            <p:cNvPr id="4784" name="Google Shape;4784;p5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5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59"/>
          <p:cNvGrpSpPr/>
          <p:nvPr/>
        </p:nvGrpSpPr>
        <p:grpSpPr>
          <a:xfrm>
            <a:off x="2597736" y="3001862"/>
            <a:ext cx="1411629" cy="154175"/>
            <a:chOff x="3558802" y="4011244"/>
            <a:chExt cx="1866000" cy="111600"/>
          </a:xfrm>
        </p:grpSpPr>
        <p:sp>
          <p:nvSpPr>
            <p:cNvPr id="4787" name="Google Shape;4787;p5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9"/>
          <p:cNvGrpSpPr/>
          <p:nvPr/>
        </p:nvGrpSpPr>
        <p:grpSpPr>
          <a:xfrm>
            <a:off x="2598024" y="2207432"/>
            <a:ext cx="1383503" cy="119761"/>
            <a:chOff x="3465975" y="2270258"/>
            <a:chExt cx="1986364" cy="171947"/>
          </a:xfrm>
        </p:grpSpPr>
        <p:sp>
          <p:nvSpPr>
            <p:cNvPr id="4790" name="Google Shape;4790;p5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5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5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5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5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59"/>
          <p:cNvGrpSpPr/>
          <p:nvPr/>
        </p:nvGrpSpPr>
        <p:grpSpPr>
          <a:xfrm>
            <a:off x="2609031" y="3571205"/>
            <a:ext cx="1369531" cy="195460"/>
            <a:chOff x="723300" y="4253549"/>
            <a:chExt cx="2276482" cy="324900"/>
          </a:xfrm>
        </p:grpSpPr>
        <p:sp>
          <p:nvSpPr>
            <p:cNvPr id="4799" name="Google Shape;4799;p5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5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5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59"/>
          <p:cNvGrpSpPr/>
          <p:nvPr/>
        </p:nvGrpSpPr>
        <p:grpSpPr>
          <a:xfrm>
            <a:off x="2598592" y="3272446"/>
            <a:ext cx="1389066" cy="180119"/>
            <a:chOff x="705948" y="3788465"/>
            <a:chExt cx="2308953" cy="299400"/>
          </a:xfrm>
        </p:grpSpPr>
        <p:sp>
          <p:nvSpPr>
            <p:cNvPr id="4805" name="Google Shape;4805;p5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5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59"/>
          <p:cNvGrpSpPr/>
          <p:nvPr/>
        </p:nvGrpSpPr>
        <p:grpSpPr>
          <a:xfrm>
            <a:off x="4195583" y="1876400"/>
            <a:ext cx="1433821" cy="191501"/>
            <a:chOff x="4273350" y="2088443"/>
            <a:chExt cx="1433821" cy="191501"/>
          </a:xfrm>
        </p:grpSpPr>
        <p:grpSp>
          <p:nvGrpSpPr>
            <p:cNvPr id="4811" name="Google Shape;4811;p59"/>
            <p:cNvGrpSpPr/>
            <p:nvPr/>
          </p:nvGrpSpPr>
          <p:grpSpPr>
            <a:xfrm>
              <a:off x="4273350" y="2088443"/>
              <a:ext cx="1433821" cy="0"/>
              <a:chOff x="5224975" y="2962250"/>
              <a:chExt cx="1544400" cy="0"/>
            </a:xfrm>
          </p:grpSpPr>
          <p:cxnSp>
            <p:nvCxnSpPr>
              <p:cNvPr id="4812" name="Google Shape;4812;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13" name="Google Shape;4813;p5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814" name="Google Shape;4814;p59"/>
            <p:cNvGrpSpPr/>
            <p:nvPr/>
          </p:nvGrpSpPr>
          <p:grpSpPr>
            <a:xfrm>
              <a:off x="4273350" y="2279944"/>
              <a:ext cx="1433821" cy="0"/>
              <a:chOff x="5224975" y="2962250"/>
              <a:chExt cx="1544400" cy="0"/>
            </a:xfrm>
          </p:grpSpPr>
          <p:cxnSp>
            <p:nvCxnSpPr>
              <p:cNvPr id="4815" name="Google Shape;4815;p5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816" name="Google Shape;4816;p5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817" name="Google Shape;4817;p59"/>
          <p:cNvGrpSpPr/>
          <p:nvPr/>
        </p:nvGrpSpPr>
        <p:grpSpPr>
          <a:xfrm>
            <a:off x="2646529" y="3885304"/>
            <a:ext cx="1304609" cy="294074"/>
            <a:chOff x="2658741" y="4097347"/>
            <a:chExt cx="1304609" cy="294074"/>
          </a:xfrm>
        </p:grpSpPr>
        <p:grpSp>
          <p:nvGrpSpPr>
            <p:cNvPr id="4818" name="Google Shape;4818;p59"/>
            <p:cNvGrpSpPr/>
            <p:nvPr/>
          </p:nvGrpSpPr>
          <p:grpSpPr>
            <a:xfrm>
              <a:off x="2658741" y="4097347"/>
              <a:ext cx="118572" cy="294074"/>
              <a:chOff x="3343310" y="4475555"/>
              <a:chExt cx="127717" cy="316753"/>
            </a:xfrm>
          </p:grpSpPr>
          <p:sp>
            <p:nvSpPr>
              <p:cNvPr id="4819" name="Google Shape;4819;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59"/>
            <p:cNvGrpSpPr/>
            <p:nvPr/>
          </p:nvGrpSpPr>
          <p:grpSpPr>
            <a:xfrm>
              <a:off x="3815519" y="4098388"/>
              <a:ext cx="147831" cy="291991"/>
              <a:chOff x="3527539" y="4476677"/>
              <a:chExt cx="159232" cy="314510"/>
            </a:xfrm>
          </p:grpSpPr>
          <p:sp>
            <p:nvSpPr>
              <p:cNvPr id="4822" name="Google Shape;4822;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4" name="Google Shape;4824;p59"/>
            <p:cNvGrpSpPr/>
            <p:nvPr/>
          </p:nvGrpSpPr>
          <p:grpSpPr>
            <a:xfrm>
              <a:off x="3511696" y="4098388"/>
              <a:ext cx="147831" cy="291991"/>
              <a:chOff x="3527539" y="4476677"/>
              <a:chExt cx="159232" cy="314510"/>
            </a:xfrm>
          </p:grpSpPr>
          <p:sp>
            <p:nvSpPr>
              <p:cNvPr id="4825" name="Google Shape;4825;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59"/>
            <p:cNvGrpSpPr/>
            <p:nvPr/>
          </p:nvGrpSpPr>
          <p:grpSpPr>
            <a:xfrm>
              <a:off x="3207874" y="4098388"/>
              <a:ext cx="147831" cy="291991"/>
              <a:chOff x="3527539" y="4476677"/>
              <a:chExt cx="159232" cy="314510"/>
            </a:xfrm>
          </p:grpSpPr>
          <p:sp>
            <p:nvSpPr>
              <p:cNvPr id="4828" name="Google Shape;4828;p5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0" name="Google Shape;4830;p59"/>
            <p:cNvGrpSpPr/>
            <p:nvPr/>
          </p:nvGrpSpPr>
          <p:grpSpPr>
            <a:xfrm>
              <a:off x="2933305" y="4097347"/>
              <a:ext cx="118572" cy="294074"/>
              <a:chOff x="3343310" y="4475555"/>
              <a:chExt cx="127717" cy="316753"/>
            </a:xfrm>
          </p:grpSpPr>
          <p:sp>
            <p:nvSpPr>
              <p:cNvPr id="4831" name="Google Shape;4831;p5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3" name="Google Shape;4833;p59"/>
          <p:cNvGrpSpPr/>
          <p:nvPr/>
        </p:nvGrpSpPr>
        <p:grpSpPr>
          <a:xfrm>
            <a:off x="4197138" y="963998"/>
            <a:ext cx="1430711" cy="751237"/>
            <a:chOff x="5159450" y="1919950"/>
            <a:chExt cx="1541050" cy="862500"/>
          </a:xfrm>
        </p:grpSpPr>
        <p:sp>
          <p:nvSpPr>
            <p:cNvPr id="4834" name="Google Shape;4834;p5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835" name="Google Shape;4835;p59"/>
            <p:cNvGrpSpPr/>
            <p:nvPr/>
          </p:nvGrpSpPr>
          <p:grpSpPr>
            <a:xfrm>
              <a:off x="5159450" y="1919950"/>
              <a:ext cx="1541050" cy="862500"/>
              <a:chOff x="5159450" y="1919950"/>
              <a:chExt cx="1541050" cy="862500"/>
            </a:xfrm>
          </p:grpSpPr>
          <p:cxnSp>
            <p:nvCxnSpPr>
              <p:cNvPr id="4836" name="Google Shape;4836;p5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4837" name="Google Shape;4837;p5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4838" name="Google Shape;4838;p59"/>
          <p:cNvGrpSpPr/>
          <p:nvPr/>
        </p:nvGrpSpPr>
        <p:grpSpPr>
          <a:xfrm>
            <a:off x="4245275" y="2227768"/>
            <a:ext cx="1334436" cy="967914"/>
            <a:chOff x="4294923" y="2439811"/>
            <a:chExt cx="1334436" cy="967914"/>
          </a:xfrm>
        </p:grpSpPr>
        <p:grpSp>
          <p:nvGrpSpPr>
            <p:cNvPr id="4839" name="Google Shape;4839;p59"/>
            <p:cNvGrpSpPr/>
            <p:nvPr/>
          </p:nvGrpSpPr>
          <p:grpSpPr>
            <a:xfrm>
              <a:off x="4960455" y="2469658"/>
              <a:ext cx="668904" cy="885524"/>
              <a:chOff x="4960455" y="2469658"/>
              <a:chExt cx="668904" cy="885524"/>
            </a:xfrm>
          </p:grpSpPr>
          <p:sp>
            <p:nvSpPr>
              <p:cNvPr id="4840" name="Google Shape;4840;p5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5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5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9"/>
            <p:cNvGrpSpPr/>
            <p:nvPr/>
          </p:nvGrpSpPr>
          <p:grpSpPr>
            <a:xfrm>
              <a:off x="4294923" y="2469658"/>
              <a:ext cx="668951" cy="885524"/>
              <a:chOff x="4294923" y="2469658"/>
              <a:chExt cx="668951" cy="885524"/>
            </a:xfrm>
          </p:grpSpPr>
          <p:sp>
            <p:nvSpPr>
              <p:cNvPr id="4847" name="Google Shape;4847;p5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3" name="Google Shape;4853;p5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4" name="Google Shape;4854;p59"/>
          <p:cNvGrpSpPr/>
          <p:nvPr/>
        </p:nvGrpSpPr>
        <p:grpSpPr>
          <a:xfrm>
            <a:off x="4231478" y="3282213"/>
            <a:ext cx="1430949" cy="897289"/>
            <a:chOff x="4351371" y="3547942"/>
            <a:chExt cx="1345130" cy="843475"/>
          </a:xfrm>
        </p:grpSpPr>
        <p:grpSp>
          <p:nvGrpSpPr>
            <p:cNvPr id="4855" name="Google Shape;4855;p59"/>
            <p:cNvGrpSpPr/>
            <p:nvPr/>
          </p:nvGrpSpPr>
          <p:grpSpPr>
            <a:xfrm>
              <a:off x="4351371" y="4209917"/>
              <a:ext cx="1345130" cy="181500"/>
              <a:chOff x="4351371" y="4209917"/>
              <a:chExt cx="1345130" cy="181500"/>
            </a:xfrm>
          </p:grpSpPr>
          <p:sp>
            <p:nvSpPr>
              <p:cNvPr id="4856" name="Google Shape;4856;p5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7" name="Google Shape;4857;p5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4858" name="Google Shape;4858;p59"/>
            <p:cNvGrpSpPr/>
            <p:nvPr/>
          </p:nvGrpSpPr>
          <p:grpSpPr>
            <a:xfrm>
              <a:off x="4403010" y="3985221"/>
              <a:ext cx="1109518" cy="181500"/>
              <a:chOff x="4403010" y="3985221"/>
              <a:chExt cx="1109518" cy="181500"/>
            </a:xfrm>
          </p:grpSpPr>
          <p:sp>
            <p:nvSpPr>
              <p:cNvPr id="4859" name="Google Shape;4859;p5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0" name="Google Shape;4860;p5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4861" name="Google Shape;4861;p59"/>
            <p:cNvGrpSpPr/>
            <p:nvPr/>
          </p:nvGrpSpPr>
          <p:grpSpPr>
            <a:xfrm>
              <a:off x="4618704" y="3766582"/>
              <a:ext cx="807858" cy="181500"/>
              <a:chOff x="4618704" y="3766582"/>
              <a:chExt cx="807858" cy="181500"/>
            </a:xfrm>
          </p:grpSpPr>
          <p:sp>
            <p:nvSpPr>
              <p:cNvPr id="4862" name="Google Shape;4862;p5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3" name="Google Shape;4863;p5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4864" name="Google Shape;4864;p59"/>
            <p:cNvGrpSpPr/>
            <p:nvPr/>
          </p:nvGrpSpPr>
          <p:grpSpPr>
            <a:xfrm>
              <a:off x="4735238" y="3547942"/>
              <a:ext cx="462839" cy="181500"/>
              <a:chOff x="4735238" y="3547942"/>
              <a:chExt cx="462839" cy="181500"/>
            </a:xfrm>
          </p:grpSpPr>
          <p:sp>
            <p:nvSpPr>
              <p:cNvPr id="4865" name="Google Shape;4865;p5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6" name="Google Shape;4866;p5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7" name="Google Shape;4867;p59"/>
          <p:cNvGrpSpPr/>
          <p:nvPr/>
        </p:nvGrpSpPr>
        <p:grpSpPr>
          <a:xfrm>
            <a:off x="7407836" y="2217537"/>
            <a:ext cx="1020955" cy="928853"/>
            <a:chOff x="926675" y="238125"/>
            <a:chExt cx="5755100" cy="5232975"/>
          </a:xfrm>
        </p:grpSpPr>
        <p:sp>
          <p:nvSpPr>
            <p:cNvPr id="4868" name="Google Shape;4868;p5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5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5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59"/>
          <p:cNvGrpSpPr/>
          <p:nvPr/>
        </p:nvGrpSpPr>
        <p:grpSpPr>
          <a:xfrm>
            <a:off x="715210" y="2616272"/>
            <a:ext cx="1695374" cy="1560837"/>
            <a:chOff x="727421" y="2828315"/>
            <a:chExt cx="1695374" cy="1560837"/>
          </a:xfrm>
        </p:grpSpPr>
        <p:grpSp>
          <p:nvGrpSpPr>
            <p:cNvPr id="4873" name="Google Shape;4873;p59"/>
            <p:cNvGrpSpPr/>
            <p:nvPr/>
          </p:nvGrpSpPr>
          <p:grpSpPr>
            <a:xfrm>
              <a:off x="727421" y="2828315"/>
              <a:ext cx="1695374" cy="1560837"/>
              <a:chOff x="734799" y="2782450"/>
              <a:chExt cx="1571100" cy="1577400"/>
            </a:xfrm>
          </p:grpSpPr>
          <p:cxnSp>
            <p:nvCxnSpPr>
              <p:cNvPr id="4874" name="Google Shape;4874;p5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75" name="Google Shape;4875;p5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76" name="Google Shape;4876;p59"/>
            <p:cNvGrpSpPr/>
            <p:nvPr/>
          </p:nvGrpSpPr>
          <p:grpSpPr>
            <a:xfrm>
              <a:off x="819108" y="2882501"/>
              <a:ext cx="1556791" cy="1426186"/>
              <a:chOff x="819108" y="2882501"/>
              <a:chExt cx="1556791" cy="1426186"/>
            </a:xfrm>
          </p:grpSpPr>
          <p:grpSp>
            <p:nvGrpSpPr>
              <p:cNvPr id="4877" name="Google Shape;4877;p59"/>
              <p:cNvGrpSpPr/>
              <p:nvPr/>
            </p:nvGrpSpPr>
            <p:grpSpPr>
              <a:xfrm>
                <a:off x="819108" y="2882501"/>
                <a:ext cx="103104" cy="1426186"/>
                <a:chOff x="4674013" y="3100904"/>
                <a:chExt cx="122758" cy="1698043"/>
              </a:xfrm>
            </p:grpSpPr>
            <p:sp>
              <p:nvSpPr>
                <p:cNvPr id="4878" name="Google Shape;4878;p5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5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5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59"/>
              <p:cNvGrpSpPr/>
              <p:nvPr/>
            </p:nvGrpSpPr>
            <p:grpSpPr>
              <a:xfrm>
                <a:off x="1062475" y="2882501"/>
                <a:ext cx="103104" cy="1426186"/>
                <a:chOff x="4940438" y="3100904"/>
                <a:chExt cx="122758" cy="1698043"/>
              </a:xfrm>
            </p:grpSpPr>
            <p:sp>
              <p:nvSpPr>
                <p:cNvPr id="4886" name="Google Shape;4886;p5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5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5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5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5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3" name="Google Shape;4893;p59"/>
              <p:cNvGrpSpPr/>
              <p:nvPr/>
            </p:nvGrpSpPr>
            <p:grpSpPr>
              <a:xfrm>
                <a:off x="1299324" y="2882501"/>
                <a:ext cx="103104" cy="1426186"/>
                <a:chOff x="5206863" y="3100904"/>
                <a:chExt cx="122758" cy="1698043"/>
              </a:xfrm>
            </p:grpSpPr>
            <p:sp>
              <p:nvSpPr>
                <p:cNvPr id="4894" name="Google Shape;4894;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59"/>
              <p:cNvGrpSpPr/>
              <p:nvPr/>
            </p:nvGrpSpPr>
            <p:grpSpPr>
              <a:xfrm>
                <a:off x="1786057" y="2882501"/>
                <a:ext cx="103104" cy="1426186"/>
                <a:chOff x="6006138" y="3143629"/>
                <a:chExt cx="122758" cy="1698043"/>
              </a:xfrm>
            </p:grpSpPr>
            <p:sp>
              <p:nvSpPr>
                <p:cNvPr id="4902" name="Google Shape;4902;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9" name="Google Shape;4909;p59"/>
              <p:cNvGrpSpPr/>
              <p:nvPr/>
            </p:nvGrpSpPr>
            <p:grpSpPr>
              <a:xfrm>
                <a:off x="2029422" y="2882501"/>
                <a:ext cx="103104" cy="1426186"/>
                <a:chOff x="6805413" y="3100904"/>
                <a:chExt cx="122758" cy="1698043"/>
              </a:xfrm>
            </p:grpSpPr>
            <p:sp>
              <p:nvSpPr>
                <p:cNvPr id="4910" name="Google Shape;4910;p5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5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5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59"/>
              <p:cNvGrpSpPr/>
              <p:nvPr/>
            </p:nvGrpSpPr>
            <p:grpSpPr>
              <a:xfrm>
                <a:off x="2272795" y="2882501"/>
                <a:ext cx="103104" cy="1426186"/>
                <a:chOff x="5206863" y="3100904"/>
                <a:chExt cx="122758" cy="1698043"/>
              </a:xfrm>
            </p:grpSpPr>
            <p:sp>
              <p:nvSpPr>
                <p:cNvPr id="4918" name="Google Shape;4918;p5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5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5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5" name="Google Shape;4925;p59"/>
              <p:cNvGrpSpPr/>
              <p:nvPr/>
            </p:nvGrpSpPr>
            <p:grpSpPr>
              <a:xfrm>
                <a:off x="1542694" y="2882501"/>
                <a:ext cx="103104" cy="1426186"/>
                <a:chOff x="6006138" y="3143629"/>
                <a:chExt cx="122758" cy="1698043"/>
              </a:xfrm>
            </p:grpSpPr>
            <p:sp>
              <p:nvSpPr>
                <p:cNvPr id="4926" name="Google Shape;4926;p5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5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5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5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33" name="Google Shape;4933;p59"/>
          <p:cNvGrpSpPr/>
          <p:nvPr/>
        </p:nvGrpSpPr>
        <p:grpSpPr>
          <a:xfrm>
            <a:off x="5671260" y="3305994"/>
            <a:ext cx="2749952" cy="870677"/>
            <a:chOff x="238125" y="1725700"/>
            <a:chExt cx="7139025" cy="2260325"/>
          </a:xfrm>
        </p:grpSpPr>
        <p:sp>
          <p:nvSpPr>
            <p:cNvPr id="4934" name="Google Shape;4934;p5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5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5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5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5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59"/>
          <p:cNvGrpSpPr/>
          <p:nvPr/>
        </p:nvGrpSpPr>
        <p:grpSpPr>
          <a:xfrm>
            <a:off x="5941424" y="2247740"/>
            <a:ext cx="1105452" cy="916747"/>
            <a:chOff x="5249100" y="1210600"/>
            <a:chExt cx="3502700" cy="2904775"/>
          </a:xfrm>
        </p:grpSpPr>
        <p:sp>
          <p:nvSpPr>
            <p:cNvPr id="4945" name="Google Shape;4945;p5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5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5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49" name="Google Shape;4949;p5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950" name="Google Shape;4950;p5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951" name="Google Shape;4951;p5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952" name="Google Shape;4952;p5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953" name="Google Shape;4953;p5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59"/>
          <p:cNvGrpSpPr/>
          <p:nvPr/>
        </p:nvGrpSpPr>
        <p:grpSpPr>
          <a:xfrm>
            <a:off x="7123972" y="967158"/>
            <a:ext cx="1304650" cy="1124856"/>
            <a:chOff x="7287122" y="1165658"/>
            <a:chExt cx="1219413" cy="1051365"/>
          </a:xfrm>
        </p:grpSpPr>
        <p:grpSp>
          <p:nvGrpSpPr>
            <p:cNvPr id="4955" name="Google Shape;4955;p59"/>
            <p:cNvGrpSpPr/>
            <p:nvPr/>
          </p:nvGrpSpPr>
          <p:grpSpPr>
            <a:xfrm>
              <a:off x="7287122" y="1969723"/>
              <a:ext cx="1219413" cy="247300"/>
              <a:chOff x="7287122" y="1969723"/>
              <a:chExt cx="1219413" cy="247300"/>
            </a:xfrm>
          </p:grpSpPr>
          <p:sp>
            <p:nvSpPr>
              <p:cNvPr id="4956" name="Google Shape;4956;p5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7" name="Google Shape;4957;p59"/>
              <p:cNvGrpSpPr/>
              <p:nvPr/>
            </p:nvGrpSpPr>
            <p:grpSpPr>
              <a:xfrm>
                <a:off x="7287122" y="2063892"/>
                <a:ext cx="1151753" cy="73428"/>
                <a:chOff x="7287122" y="2063892"/>
                <a:chExt cx="1151753" cy="73428"/>
              </a:xfrm>
            </p:grpSpPr>
            <p:sp>
              <p:nvSpPr>
                <p:cNvPr id="4958" name="Google Shape;4958;p5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9" name="Google Shape;4959;p5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4960" name="Google Shape;4960;p59"/>
            <p:cNvGrpSpPr/>
            <p:nvPr/>
          </p:nvGrpSpPr>
          <p:grpSpPr>
            <a:xfrm>
              <a:off x="7287122" y="1712201"/>
              <a:ext cx="1219403" cy="246767"/>
              <a:chOff x="7287122" y="1712201"/>
              <a:chExt cx="1219403" cy="246767"/>
            </a:xfrm>
          </p:grpSpPr>
          <p:sp>
            <p:nvSpPr>
              <p:cNvPr id="4961" name="Google Shape;4961;p5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59"/>
              <p:cNvGrpSpPr/>
              <p:nvPr/>
            </p:nvGrpSpPr>
            <p:grpSpPr>
              <a:xfrm>
                <a:off x="7287122" y="1842861"/>
                <a:ext cx="1005303" cy="73419"/>
                <a:chOff x="7287122" y="1842861"/>
                <a:chExt cx="1005303" cy="73419"/>
              </a:xfrm>
            </p:grpSpPr>
            <p:sp>
              <p:nvSpPr>
                <p:cNvPr id="4963" name="Google Shape;4963;p5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4" name="Google Shape;4964;p5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4965" name="Google Shape;4965;p59"/>
            <p:cNvGrpSpPr/>
            <p:nvPr/>
          </p:nvGrpSpPr>
          <p:grpSpPr>
            <a:xfrm>
              <a:off x="7287122" y="1447520"/>
              <a:ext cx="1219403" cy="286667"/>
              <a:chOff x="7287122" y="1447520"/>
              <a:chExt cx="1219403" cy="286667"/>
            </a:xfrm>
          </p:grpSpPr>
          <p:sp>
            <p:nvSpPr>
              <p:cNvPr id="4966" name="Google Shape;4966;p5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7" name="Google Shape;4967;p59"/>
              <p:cNvGrpSpPr/>
              <p:nvPr/>
            </p:nvGrpSpPr>
            <p:grpSpPr>
              <a:xfrm>
                <a:off x="7287122" y="1581977"/>
                <a:ext cx="852803" cy="73428"/>
                <a:chOff x="7287122" y="1581977"/>
                <a:chExt cx="852803" cy="73428"/>
              </a:xfrm>
            </p:grpSpPr>
            <p:sp>
              <p:nvSpPr>
                <p:cNvPr id="4968" name="Google Shape;4968;p5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69" name="Google Shape;4969;p5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4970" name="Google Shape;4970;p59"/>
            <p:cNvGrpSpPr/>
            <p:nvPr/>
          </p:nvGrpSpPr>
          <p:grpSpPr>
            <a:xfrm>
              <a:off x="7287122" y="1165658"/>
              <a:ext cx="1219403" cy="344253"/>
              <a:chOff x="7287122" y="1165658"/>
              <a:chExt cx="1219403" cy="344253"/>
            </a:xfrm>
          </p:grpSpPr>
          <p:sp>
            <p:nvSpPr>
              <p:cNvPr id="4971" name="Google Shape;4971;p5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2" name="Google Shape;4972;p59"/>
              <p:cNvGrpSpPr/>
              <p:nvPr/>
            </p:nvGrpSpPr>
            <p:grpSpPr>
              <a:xfrm>
                <a:off x="7287122" y="1341025"/>
                <a:ext cx="695703" cy="73419"/>
                <a:chOff x="7287122" y="1341025"/>
                <a:chExt cx="695703" cy="73419"/>
              </a:xfrm>
            </p:grpSpPr>
            <p:sp>
              <p:nvSpPr>
                <p:cNvPr id="4973" name="Google Shape;4973;p5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74" name="Google Shape;4974;p5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4975" name="Google Shape;4975;p59"/>
          <p:cNvGrpSpPr/>
          <p:nvPr/>
        </p:nvGrpSpPr>
        <p:grpSpPr>
          <a:xfrm>
            <a:off x="5790464" y="973181"/>
            <a:ext cx="1397729" cy="1098540"/>
            <a:chOff x="5900602" y="1193063"/>
            <a:chExt cx="1299851" cy="1021707"/>
          </a:xfrm>
        </p:grpSpPr>
        <p:grpSp>
          <p:nvGrpSpPr>
            <p:cNvPr id="4976" name="Google Shape;4976;p59"/>
            <p:cNvGrpSpPr/>
            <p:nvPr/>
          </p:nvGrpSpPr>
          <p:grpSpPr>
            <a:xfrm>
              <a:off x="6520337" y="1193063"/>
              <a:ext cx="341815" cy="799959"/>
              <a:chOff x="6520337" y="1193063"/>
              <a:chExt cx="341815" cy="799959"/>
            </a:xfrm>
          </p:grpSpPr>
          <p:grpSp>
            <p:nvGrpSpPr>
              <p:cNvPr id="4977" name="Google Shape;4977;p59"/>
              <p:cNvGrpSpPr/>
              <p:nvPr/>
            </p:nvGrpSpPr>
            <p:grpSpPr>
              <a:xfrm>
                <a:off x="6520337" y="1589527"/>
                <a:ext cx="213950" cy="403494"/>
                <a:chOff x="6520337" y="1589527"/>
                <a:chExt cx="213950" cy="403494"/>
              </a:xfrm>
            </p:grpSpPr>
            <p:sp>
              <p:nvSpPr>
                <p:cNvPr id="4978" name="Google Shape;4978;p5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59"/>
              <p:cNvGrpSpPr/>
              <p:nvPr/>
            </p:nvGrpSpPr>
            <p:grpSpPr>
              <a:xfrm>
                <a:off x="6577204" y="1193063"/>
                <a:ext cx="284947" cy="464512"/>
                <a:chOff x="6577204" y="1193063"/>
                <a:chExt cx="284947" cy="464512"/>
              </a:xfrm>
            </p:grpSpPr>
            <p:sp>
              <p:nvSpPr>
                <p:cNvPr id="4981" name="Google Shape;4981;p5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2" name="Google Shape;4982;p5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4983" name="Google Shape;4983;p59"/>
            <p:cNvGrpSpPr/>
            <p:nvPr/>
          </p:nvGrpSpPr>
          <p:grpSpPr>
            <a:xfrm>
              <a:off x="6238903" y="1193063"/>
              <a:ext cx="300475" cy="900152"/>
              <a:chOff x="6238903" y="1193063"/>
              <a:chExt cx="300475" cy="900152"/>
            </a:xfrm>
          </p:grpSpPr>
          <p:grpSp>
            <p:nvGrpSpPr>
              <p:cNvPr id="4984" name="Google Shape;4984;p59"/>
              <p:cNvGrpSpPr/>
              <p:nvPr/>
            </p:nvGrpSpPr>
            <p:grpSpPr>
              <a:xfrm>
                <a:off x="6290865" y="1489315"/>
                <a:ext cx="248514" cy="603900"/>
                <a:chOff x="6290865" y="1489315"/>
                <a:chExt cx="248514" cy="603900"/>
              </a:xfrm>
            </p:grpSpPr>
            <p:sp>
              <p:nvSpPr>
                <p:cNvPr id="4985" name="Google Shape;4985;p5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5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7" name="Google Shape;4987;p59"/>
              <p:cNvGrpSpPr/>
              <p:nvPr/>
            </p:nvGrpSpPr>
            <p:grpSpPr>
              <a:xfrm>
                <a:off x="6238903" y="1193063"/>
                <a:ext cx="284947" cy="333087"/>
                <a:chOff x="6238903" y="1193063"/>
                <a:chExt cx="284947" cy="333087"/>
              </a:xfrm>
            </p:grpSpPr>
            <p:sp>
              <p:nvSpPr>
                <p:cNvPr id="4988" name="Google Shape;4988;p5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5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4990" name="Google Shape;4990;p59"/>
            <p:cNvGrpSpPr/>
            <p:nvPr/>
          </p:nvGrpSpPr>
          <p:grpSpPr>
            <a:xfrm>
              <a:off x="5900602" y="1193063"/>
              <a:ext cx="444345" cy="1021707"/>
              <a:chOff x="5900602" y="1193063"/>
              <a:chExt cx="444345" cy="1021707"/>
            </a:xfrm>
          </p:grpSpPr>
          <p:grpSp>
            <p:nvGrpSpPr>
              <p:cNvPr id="4991" name="Google Shape;4991;p59"/>
              <p:cNvGrpSpPr/>
              <p:nvPr/>
            </p:nvGrpSpPr>
            <p:grpSpPr>
              <a:xfrm>
                <a:off x="6046501" y="1367785"/>
                <a:ext cx="298446" cy="846986"/>
                <a:chOff x="6046501" y="1367785"/>
                <a:chExt cx="298446" cy="846986"/>
              </a:xfrm>
            </p:grpSpPr>
            <p:sp>
              <p:nvSpPr>
                <p:cNvPr id="4992" name="Google Shape;4992;p5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9"/>
              <p:cNvGrpSpPr/>
              <p:nvPr/>
            </p:nvGrpSpPr>
            <p:grpSpPr>
              <a:xfrm>
                <a:off x="5900602" y="1193063"/>
                <a:ext cx="284947" cy="182312"/>
                <a:chOff x="5900602" y="1193063"/>
                <a:chExt cx="284947" cy="182312"/>
              </a:xfrm>
            </p:grpSpPr>
            <p:sp>
              <p:nvSpPr>
                <p:cNvPr id="4995" name="Google Shape;4995;p5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96" name="Google Shape;4996;p5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4997" name="Google Shape;4997;p59"/>
            <p:cNvGrpSpPr/>
            <p:nvPr/>
          </p:nvGrpSpPr>
          <p:grpSpPr>
            <a:xfrm>
              <a:off x="6738300" y="1193063"/>
              <a:ext cx="462153" cy="707634"/>
              <a:chOff x="6738300" y="1193063"/>
              <a:chExt cx="462153" cy="707634"/>
            </a:xfrm>
          </p:grpSpPr>
          <p:grpSp>
            <p:nvGrpSpPr>
              <p:cNvPr id="4998" name="Google Shape;4998;p59"/>
              <p:cNvGrpSpPr/>
              <p:nvPr/>
            </p:nvGrpSpPr>
            <p:grpSpPr>
              <a:xfrm>
                <a:off x="6915505" y="1193063"/>
                <a:ext cx="284947" cy="597387"/>
                <a:chOff x="6915505" y="1193063"/>
                <a:chExt cx="284947" cy="597387"/>
              </a:xfrm>
            </p:grpSpPr>
            <p:sp>
              <p:nvSpPr>
                <p:cNvPr id="4999" name="Google Shape;4999;p5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00" name="Google Shape;5000;p5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001" name="Google Shape;5001;p59"/>
              <p:cNvGrpSpPr/>
              <p:nvPr/>
            </p:nvGrpSpPr>
            <p:grpSpPr>
              <a:xfrm>
                <a:off x="6738300" y="1684725"/>
                <a:ext cx="230066" cy="215971"/>
                <a:chOff x="6738300" y="1684725"/>
                <a:chExt cx="230066" cy="215971"/>
              </a:xfrm>
            </p:grpSpPr>
            <p:sp>
              <p:nvSpPr>
                <p:cNvPr id="5002" name="Google Shape;5002;p5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5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007"/>
        <p:cNvGrpSpPr/>
        <p:nvPr/>
      </p:nvGrpSpPr>
      <p:grpSpPr>
        <a:xfrm>
          <a:off x="0" y="0"/>
          <a:ext cx="0" cy="0"/>
          <a:chOff x="0" y="0"/>
          <a:chExt cx="0" cy="0"/>
        </a:xfrm>
      </p:grpSpPr>
      <p:grpSp>
        <p:nvGrpSpPr>
          <p:cNvPr id="5008" name="Google Shape;5008;p60"/>
          <p:cNvGrpSpPr/>
          <p:nvPr/>
        </p:nvGrpSpPr>
        <p:grpSpPr>
          <a:xfrm>
            <a:off x="821785" y="2307635"/>
            <a:ext cx="339235" cy="298186"/>
            <a:chOff x="898875" y="244725"/>
            <a:chExt cx="481800" cy="423500"/>
          </a:xfrm>
        </p:grpSpPr>
        <p:sp>
          <p:nvSpPr>
            <p:cNvPr id="5009" name="Google Shape;5009;p6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0" name="Google Shape;5010;p6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6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6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6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4" name="Google Shape;5014;p6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5" name="Google Shape;5015;p60"/>
          <p:cNvGrpSpPr/>
          <p:nvPr/>
        </p:nvGrpSpPr>
        <p:grpSpPr>
          <a:xfrm>
            <a:off x="1260167" y="2287103"/>
            <a:ext cx="298169" cy="339253"/>
            <a:chOff x="1529350" y="258825"/>
            <a:chExt cx="423475" cy="481825"/>
          </a:xfrm>
        </p:grpSpPr>
        <p:sp>
          <p:nvSpPr>
            <p:cNvPr id="5016" name="Google Shape;5016;p6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7" name="Google Shape;5017;p6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18" name="Google Shape;5018;p60"/>
          <p:cNvGrpSpPr/>
          <p:nvPr/>
        </p:nvGrpSpPr>
        <p:grpSpPr>
          <a:xfrm>
            <a:off x="2102437" y="2287102"/>
            <a:ext cx="298169" cy="339253"/>
            <a:chOff x="2707500" y="249400"/>
            <a:chExt cx="423475" cy="481825"/>
          </a:xfrm>
        </p:grpSpPr>
        <p:sp>
          <p:nvSpPr>
            <p:cNvPr id="5019" name="Google Shape;5019;p6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0" name="Google Shape;5020;p6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1" name="Google Shape;5021;p60"/>
          <p:cNvGrpSpPr/>
          <p:nvPr/>
        </p:nvGrpSpPr>
        <p:grpSpPr>
          <a:xfrm>
            <a:off x="2516052" y="2287428"/>
            <a:ext cx="305386" cy="338602"/>
            <a:chOff x="3300325" y="249875"/>
            <a:chExt cx="433725" cy="480900"/>
          </a:xfrm>
        </p:grpSpPr>
        <p:sp>
          <p:nvSpPr>
            <p:cNvPr id="5022" name="Google Shape;5022;p6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6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4" name="Google Shape;5024;p6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5" name="Google Shape;5025;p6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6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6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8" name="Google Shape;5028;p60"/>
          <p:cNvGrpSpPr/>
          <p:nvPr/>
        </p:nvGrpSpPr>
        <p:grpSpPr>
          <a:xfrm>
            <a:off x="1653142" y="2367273"/>
            <a:ext cx="340890" cy="178912"/>
            <a:chOff x="2084325" y="363300"/>
            <a:chExt cx="484150" cy="254100"/>
          </a:xfrm>
        </p:grpSpPr>
        <p:sp>
          <p:nvSpPr>
            <p:cNvPr id="5029" name="Google Shape;5029;p6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0" name="Google Shape;5030;p6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1" name="Google Shape;5031;p60"/>
          <p:cNvGrpSpPr/>
          <p:nvPr/>
        </p:nvGrpSpPr>
        <p:grpSpPr>
          <a:xfrm>
            <a:off x="2905137" y="2287349"/>
            <a:ext cx="352349" cy="338760"/>
            <a:chOff x="3854700" y="249750"/>
            <a:chExt cx="500425" cy="481125"/>
          </a:xfrm>
        </p:grpSpPr>
        <p:sp>
          <p:nvSpPr>
            <p:cNvPr id="5032" name="Google Shape;5032;p6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3" name="Google Shape;5033;p6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4" name="Google Shape;5034;p6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6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6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7" name="Google Shape;5037;p6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8" name="Google Shape;5038;p6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9" name="Google Shape;5039;p6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0" name="Google Shape;5040;p60"/>
          <p:cNvGrpSpPr/>
          <p:nvPr/>
        </p:nvGrpSpPr>
        <p:grpSpPr>
          <a:xfrm>
            <a:off x="3323126" y="2287349"/>
            <a:ext cx="352349" cy="338760"/>
            <a:chOff x="4447550" y="249750"/>
            <a:chExt cx="500425" cy="481125"/>
          </a:xfrm>
        </p:grpSpPr>
        <p:sp>
          <p:nvSpPr>
            <p:cNvPr id="5041" name="Google Shape;5041;p6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6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3" name="Google Shape;5043;p60"/>
          <p:cNvGrpSpPr/>
          <p:nvPr/>
        </p:nvGrpSpPr>
        <p:grpSpPr>
          <a:xfrm>
            <a:off x="3752328" y="2287102"/>
            <a:ext cx="339253" cy="339253"/>
            <a:chOff x="5049725" y="249400"/>
            <a:chExt cx="481825" cy="481825"/>
          </a:xfrm>
        </p:grpSpPr>
        <p:sp>
          <p:nvSpPr>
            <p:cNvPr id="5044" name="Google Shape;5044;p6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6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6" name="Google Shape;5046;p60"/>
          <p:cNvGrpSpPr/>
          <p:nvPr/>
        </p:nvGrpSpPr>
        <p:grpSpPr>
          <a:xfrm>
            <a:off x="4166269" y="2287102"/>
            <a:ext cx="339253" cy="339253"/>
            <a:chOff x="5660400" y="238125"/>
            <a:chExt cx="481825" cy="481825"/>
          </a:xfrm>
        </p:grpSpPr>
        <p:sp>
          <p:nvSpPr>
            <p:cNvPr id="5047" name="Google Shape;5047;p6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6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9" name="Google Shape;5049;p60"/>
          <p:cNvGrpSpPr/>
          <p:nvPr/>
        </p:nvGrpSpPr>
        <p:grpSpPr>
          <a:xfrm>
            <a:off x="4582955" y="2287102"/>
            <a:ext cx="339253" cy="339253"/>
            <a:chOff x="6235400" y="249400"/>
            <a:chExt cx="481825" cy="481825"/>
          </a:xfrm>
        </p:grpSpPr>
        <p:sp>
          <p:nvSpPr>
            <p:cNvPr id="5050" name="Google Shape;5050;p6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1" name="Google Shape;5051;p6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6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3" name="Google Shape;5053;p6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4" name="Google Shape;5054;p6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5" name="Google Shape;5055;p60"/>
          <p:cNvGrpSpPr/>
          <p:nvPr/>
        </p:nvGrpSpPr>
        <p:grpSpPr>
          <a:xfrm>
            <a:off x="821301" y="2731810"/>
            <a:ext cx="340204" cy="298116"/>
            <a:chOff x="899850" y="871450"/>
            <a:chExt cx="483175" cy="423400"/>
          </a:xfrm>
        </p:grpSpPr>
        <p:sp>
          <p:nvSpPr>
            <p:cNvPr id="5056" name="Google Shape;5056;p6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6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8" name="Google Shape;5058;p6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6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60" name="Google Shape;5060;p60"/>
          <p:cNvSpPr/>
          <p:nvPr/>
        </p:nvSpPr>
        <p:spPr>
          <a:xfrm>
            <a:off x="1258100"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61" name="Google Shape;5061;p60"/>
          <p:cNvGrpSpPr/>
          <p:nvPr/>
        </p:nvGrpSpPr>
        <p:grpSpPr>
          <a:xfrm>
            <a:off x="1653301" y="2711232"/>
            <a:ext cx="340573" cy="339271"/>
            <a:chOff x="2085450" y="842250"/>
            <a:chExt cx="483700" cy="481850"/>
          </a:xfrm>
        </p:grpSpPr>
        <p:sp>
          <p:nvSpPr>
            <p:cNvPr id="5062" name="Google Shape;5062;p6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6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6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5" name="Google Shape;5065;p60"/>
          <p:cNvGrpSpPr/>
          <p:nvPr/>
        </p:nvGrpSpPr>
        <p:grpSpPr>
          <a:xfrm>
            <a:off x="2081868" y="2711241"/>
            <a:ext cx="339306" cy="339253"/>
            <a:chOff x="2685825" y="840375"/>
            <a:chExt cx="481900" cy="481825"/>
          </a:xfrm>
        </p:grpSpPr>
        <p:sp>
          <p:nvSpPr>
            <p:cNvPr id="5066" name="Google Shape;5066;p6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6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68" name="Google Shape;5068;p60"/>
          <p:cNvGrpSpPr/>
          <p:nvPr/>
        </p:nvGrpSpPr>
        <p:grpSpPr>
          <a:xfrm>
            <a:off x="2493529" y="2710924"/>
            <a:ext cx="350431" cy="339887"/>
            <a:chOff x="3270675" y="841800"/>
            <a:chExt cx="497700" cy="482725"/>
          </a:xfrm>
        </p:grpSpPr>
        <p:sp>
          <p:nvSpPr>
            <p:cNvPr id="5069" name="Google Shape;5069;p6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0" name="Google Shape;5070;p6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1" name="Google Shape;5071;p6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72" name="Google Shape;5072;p60"/>
          <p:cNvSpPr/>
          <p:nvPr/>
        </p:nvSpPr>
        <p:spPr>
          <a:xfrm>
            <a:off x="2911555"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3" name="Google Shape;5073;p60"/>
          <p:cNvGrpSpPr/>
          <p:nvPr/>
        </p:nvGrpSpPr>
        <p:grpSpPr>
          <a:xfrm>
            <a:off x="3329675" y="2731783"/>
            <a:ext cx="339253" cy="298169"/>
            <a:chOff x="4467200" y="877100"/>
            <a:chExt cx="481825" cy="423475"/>
          </a:xfrm>
        </p:grpSpPr>
        <p:sp>
          <p:nvSpPr>
            <p:cNvPr id="5074" name="Google Shape;5074;p6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5" name="Google Shape;5075;p6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6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6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60"/>
          <p:cNvGrpSpPr/>
          <p:nvPr/>
        </p:nvGrpSpPr>
        <p:grpSpPr>
          <a:xfrm>
            <a:off x="3744565" y="2711232"/>
            <a:ext cx="354778" cy="339271"/>
            <a:chOff x="5045500" y="842250"/>
            <a:chExt cx="503875" cy="481850"/>
          </a:xfrm>
        </p:grpSpPr>
        <p:sp>
          <p:nvSpPr>
            <p:cNvPr id="5079" name="Google Shape;5079;p6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6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1" name="Google Shape;5081;p60"/>
          <p:cNvGrpSpPr/>
          <p:nvPr/>
        </p:nvGrpSpPr>
        <p:grpSpPr>
          <a:xfrm>
            <a:off x="4167413" y="2737451"/>
            <a:ext cx="336965" cy="286833"/>
            <a:chOff x="5645200" y="879425"/>
            <a:chExt cx="478575" cy="407375"/>
          </a:xfrm>
        </p:grpSpPr>
        <p:sp>
          <p:nvSpPr>
            <p:cNvPr id="5082" name="Google Shape;5082;p6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3" name="Google Shape;5083;p6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6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6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6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7" name="Google Shape;5087;p6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8" name="Google Shape;5088;p60"/>
          <p:cNvGrpSpPr/>
          <p:nvPr/>
        </p:nvGrpSpPr>
        <p:grpSpPr>
          <a:xfrm>
            <a:off x="4603488" y="2711241"/>
            <a:ext cx="298186" cy="339253"/>
            <a:chOff x="6264525" y="842250"/>
            <a:chExt cx="423500" cy="481825"/>
          </a:xfrm>
        </p:grpSpPr>
        <p:sp>
          <p:nvSpPr>
            <p:cNvPr id="5089" name="Google Shape;5089;p6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6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6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2" name="Google Shape;5092;p6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3" name="Google Shape;5093;p6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6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5" name="Google Shape;5095;p6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6" name="Google Shape;5096;p60"/>
          <p:cNvGrpSpPr/>
          <p:nvPr/>
        </p:nvGrpSpPr>
        <p:grpSpPr>
          <a:xfrm>
            <a:off x="821776" y="3125895"/>
            <a:ext cx="339253" cy="339253"/>
            <a:chOff x="900750" y="1436075"/>
            <a:chExt cx="481825" cy="481825"/>
          </a:xfrm>
        </p:grpSpPr>
        <p:sp>
          <p:nvSpPr>
            <p:cNvPr id="5097" name="Google Shape;5097;p6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8" name="Google Shape;5098;p6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9" name="Google Shape;5099;p6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6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1" name="Google Shape;5101;p60"/>
          <p:cNvGrpSpPr/>
          <p:nvPr/>
        </p:nvGrpSpPr>
        <p:grpSpPr>
          <a:xfrm>
            <a:off x="1239624" y="3186183"/>
            <a:ext cx="339253" cy="218676"/>
            <a:chOff x="1492675" y="1520750"/>
            <a:chExt cx="481825" cy="310575"/>
          </a:xfrm>
        </p:grpSpPr>
        <p:sp>
          <p:nvSpPr>
            <p:cNvPr id="5102" name="Google Shape;5102;p6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6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4" name="Google Shape;5104;p60"/>
          <p:cNvGrpSpPr/>
          <p:nvPr/>
        </p:nvGrpSpPr>
        <p:grpSpPr>
          <a:xfrm>
            <a:off x="1647421" y="3125877"/>
            <a:ext cx="352332" cy="339288"/>
            <a:chOff x="2071000" y="1435025"/>
            <a:chExt cx="500400" cy="481875"/>
          </a:xfrm>
        </p:grpSpPr>
        <p:sp>
          <p:nvSpPr>
            <p:cNvPr id="5105" name="Google Shape;5105;p6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6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7" name="Google Shape;5107;p6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8" name="Google Shape;5108;p60"/>
          <p:cNvGrpSpPr/>
          <p:nvPr/>
        </p:nvGrpSpPr>
        <p:grpSpPr>
          <a:xfrm>
            <a:off x="2075584" y="3146709"/>
            <a:ext cx="351874" cy="297623"/>
            <a:chOff x="2678350" y="1464650"/>
            <a:chExt cx="499750" cy="422700"/>
          </a:xfrm>
        </p:grpSpPr>
        <p:sp>
          <p:nvSpPr>
            <p:cNvPr id="5109" name="Google Shape;5109;p6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6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6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2" name="Google Shape;5112;p60"/>
          <p:cNvGrpSpPr/>
          <p:nvPr/>
        </p:nvGrpSpPr>
        <p:grpSpPr>
          <a:xfrm>
            <a:off x="2499118" y="3125895"/>
            <a:ext cx="339253" cy="339253"/>
            <a:chOff x="3271200" y="1435075"/>
            <a:chExt cx="481825" cy="481825"/>
          </a:xfrm>
        </p:grpSpPr>
        <p:sp>
          <p:nvSpPr>
            <p:cNvPr id="5113" name="Google Shape;5113;p6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4" name="Google Shape;5114;p6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5" name="Google Shape;5115;p60"/>
          <p:cNvGrpSpPr/>
          <p:nvPr/>
        </p:nvGrpSpPr>
        <p:grpSpPr>
          <a:xfrm>
            <a:off x="2909591" y="3125877"/>
            <a:ext cx="343442" cy="339288"/>
            <a:chOff x="3858100" y="1435075"/>
            <a:chExt cx="487775" cy="481875"/>
          </a:xfrm>
        </p:grpSpPr>
        <p:sp>
          <p:nvSpPr>
            <p:cNvPr id="5116" name="Google Shape;5116;p6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7" name="Google Shape;5117;p6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8" name="Google Shape;5118;p6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6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0" name="Google Shape;5120;p6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1" name="Google Shape;5121;p60"/>
          <p:cNvGrpSpPr/>
          <p:nvPr/>
        </p:nvGrpSpPr>
        <p:grpSpPr>
          <a:xfrm>
            <a:off x="3329674" y="3125895"/>
            <a:ext cx="339253" cy="339253"/>
            <a:chOff x="4456875" y="1435075"/>
            <a:chExt cx="481825" cy="481825"/>
          </a:xfrm>
        </p:grpSpPr>
        <p:sp>
          <p:nvSpPr>
            <p:cNvPr id="5122" name="Google Shape;5122;p6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3" name="Google Shape;5123;p6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4" name="Google Shape;5124;p6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5" name="Google Shape;5125;p6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6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6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6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6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0" name="Google Shape;5130;p6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1" name="Google Shape;5131;p6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6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6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4" name="Google Shape;5134;p6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5" name="Google Shape;5135;p6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6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7" name="Google Shape;5137;p6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8" name="Google Shape;5138;p6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9" name="Google Shape;5139;p6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6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60"/>
          <p:cNvGrpSpPr/>
          <p:nvPr/>
        </p:nvGrpSpPr>
        <p:grpSpPr>
          <a:xfrm>
            <a:off x="3750665" y="3125886"/>
            <a:ext cx="342580" cy="339271"/>
            <a:chOff x="5049725" y="1435050"/>
            <a:chExt cx="486550" cy="481850"/>
          </a:xfrm>
        </p:grpSpPr>
        <p:sp>
          <p:nvSpPr>
            <p:cNvPr id="5142" name="Google Shape;5142;p6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6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6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6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6" name="Google Shape;5146;p60"/>
          <p:cNvGrpSpPr/>
          <p:nvPr/>
        </p:nvGrpSpPr>
        <p:grpSpPr>
          <a:xfrm>
            <a:off x="4166216" y="3125895"/>
            <a:ext cx="339359" cy="339253"/>
            <a:chOff x="5642475" y="1435075"/>
            <a:chExt cx="481975" cy="481825"/>
          </a:xfrm>
        </p:grpSpPr>
        <p:sp>
          <p:nvSpPr>
            <p:cNvPr id="5147" name="Google Shape;5147;p6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8" name="Google Shape;5148;p6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9" name="Google Shape;5149;p6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0" name="Google Shape;5150;p60"/>
          <p:cNvGrpSpPr/>
          <p:nvPr/>
        </p:nvGrpSpPr>
        <p:grpSpPr>
          <a:xfrm>
            <a:off x="4580702" y="3125886"/>
            <a:ext cx="343759" cy="339271"/>
            <a:chOff x="6232000" y="1435050"/>
            <a:chExt cx="488225" cy="481850"/>
          </a:xfrm>
        </p:grpSpPr>
        <p:sp>
          <p:nvSpPr>
            <p:cNvPr id="5151" name="Google Shape;5151;p6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6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3" name="Google Shape;5153;p6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4" name="Google Shape;5154;p6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6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6" name="Google Shape;5156;p60"/>
          <p:cNvGrpSpPr/>
          <p:nvPr/>
        </p:nvGrpSpPr>
        <p:grpSpPr>
          <a:xfrm>
            <a:off x="841438" y="3539545"/>
            <a:ext cx="299929" cy="337792"/>
            <a:chOff x="924450" y="2028975"/>
            <a:chExt cx="425975" cy="479750"/>
          </a:xfrm>
        </p:grpSpPr>
        <p:sp>
          <p:nvSpPr>
            <p:cNvPr id="5157" name="Google Shape;5157;p6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8" name="Google Shape;5158;p6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9" name="Google Shape;5159;p6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0" name="Google Shape;5160;p60"/>
          <p:cNvGrpSpPr/>
          <p:nvPr/>
        </p:nvGrpSpPr>
        <p:grpSpPr>
          <a:xfrm>
            <a:off x="1653934" y="3559347"/>
            <a:ext cx="339306" cy="298186"/>
            <a:chOff x="2085450" y="2057100"/>
            <a:chExt cx="481900" cy="423500"/>
          </a:xfrm>
        </p:grpSpPr>
        <p:sp>
          <p:nvSpPr>
            <p:cNvPr id="5161" name="Google Shape;5161;p6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6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3" name="Google Shape;5163;p6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4" name="Google Shape;5164;p60"/>
          <p:cNvGrpSpPr/>
          <p:nvPr/>
        </p:nvGrpSpPr>
        <p:grpSpPr>
          <a:xfrm>
            <a:off x="2081868" y="3582592"/>
            <a:ext cx="339306" cy="251698"/>
            <a:chOff x="2678275" y="2090100"/>
            <a:chExt cx="481900" cy="357475"/>
          </a:xfrm>
        </p:grpSpPr>
        <p:sp>
          <p:nvSpPr>
            <p:cNvPr id="5165" name="Google Shape;5165;p6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6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6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8" name="Google Shape;5168;p6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9" name="Google Shape;5169;p6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0" name="Google Shape;5170;p60"/>
          <p:cNvGrpSpPr/>
          <p:nvPr/>
        </p:nvGrpSpPr>
        <p:grpSpPr>
          <a:xfrm>
            <a:off x="2559072" y="3594790"/>
            <a:ext cx="219345" cy="227301"/>
            <a:chOff x="3357325" y="2093500"/>
            <a:chExt cx="311525" cy="322825"/>
          </a:xfrm>
        </p:grpSpPr>
        <p:sp>
          <p:nvSpPr>
            <p:cNvPr id="5171" name="Google Shape;5171;p6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2" name="Google Shape;5172;p6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3" name="Google Shape;5173;p6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74" name="Google Shape;5174;p60"/>
          <p:cNvSpPr/>
          <p:nvPr/>
        </p:nvSpPr>
        <p:spPr>
          <a:xfrm>
            <a:off x="2914345"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75" name="Google Shape;5175;p60"/>
          <p:cNvGrpSpPr/>
          <p:nvPr/>
        </p:nvGrpSpPr>
        <p:grpSpPr>
          <a:xfrm>
            <a:off x="3353262" y="3538814"/>
            <a:ext cx="292078" cy="339253"/>
            <a:chOff x="4492800" y="2027925"/>
            <a:chExt cx="414825" cy="481825"/>
          </a:xfrm>
        </p:grpSpPr>
        <p:sp>
          <p:nvSpPr>
            <p:cNvPr id="5176" name="Google Shape;5176;p6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7" name="Google Shape;5177;p6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8" name="Google Shape;5178;p60"/>
          <p:cNvGrpSpPr/>
          <p:nvPr/>
        </p:nvGrpSpPr>
        <p:grpSpPr>
          <a:xfrm>
            <a:off x="3752354" y="3538805"/>
            <a:ext cx="339200" cy="339271"/>
            <a:chOff x="5049725" y="2027900"/>
            <a:chExt cx="481750" cy="481850"/>
          </a:xfrm>
        </p:grpSpPr>
        <p:sp>
          <p:nvSpPr>
            <p:cNvPr id="5179" name="Google Shape;5179;p6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0" name="Google Shape;5180;p6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1" name="Google Shape;5181;p6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2" name="Google Shape;5182;p6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6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4" name="Google Shape;5184;p6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5" name="Google Shape;5185;p6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6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7" name="Google Shape;5187;p60"/>
          <p:cNvGrpSpPr/>
          <p:nvPr/>
        </p:nvGrpSpPr>
        <p:grpSpPr>
          <a:xfrm>
            <a:off x="4225950" y="3538893"/>
            <a:ext cx="219890" cy="339095"/>
            <a:chOff x="5726350" y="2028150"/>
            <a:chExt cx="312300" cy="481600"/>
          </a:xfrm>
        </p:grpSpPr>
        <p:sp>
          <p:nvSpPr>
            <p:cNvPr id="5188" name="Google Shape;5188;p6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9" name="Google Shape;5189;p6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6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1" name="Google Shape;5191;p60"/>
          <p:cNvGrpSpPr/>
          <p:nvPr/>
        </p:nvGrpSpPr>
        <p:grpSpPr>
          <a:xfrm>
            <a:off x="4586141" y="3542000"/>
            <a:ext cx="332881" cy="332881"/>
            <a:chOff x="6239925" y="2032450"/>
            <a:chExt cx="472775" cy="472775"/>
          </a:xfrm>
        </p:grpSpPr>
        <p:sp>
          <p:nvSpPr>
            <p:cNvPr id="5192" name="Google Shape;5192;p6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3" name="Google Shape;5193;p6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4" name="Google Shape;5194;p60"/>
          <p:cNvGrpSpPr/>
          <p:nvPr/>
        </p:nvGrpSpPr>
        <p:grpSpPr>
          <a:xfrm>
            <a:off x="5035233" y="2364092"/>
            <a:ext cx="334641" cy="185425"/>
            <a:chOff x="903075" y="2730000"/>
            <a:chExt cx="475275" cy="263350"/>
          </a:xfrm>
        </p:grpSpPr>
        <p:sp>
          <p:nvSpPr>
            <p:cNvPr id="5195" name="Google Shape;5195;p6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6" name="Google Shape;5196;p6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6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8" name="Google Shape;5198;p60"/>
          <p:cNvGrpSpPr/>
          <p:nvPr/>
        </p:nvGrpSpPr>
        <p:grpSpPr>
          <a:xfrm>
            <a:off x="1239624" y="3538814"/>
            <a:ext cx="339253" cy="339253"/>
            <a:chOff x="1492675" y="2027925"/>
            <a:chExt cx="481825" cy="481825"/>
          </a:xfrm>
        </p:grpSpPr>
        <p:sp>
          <p:nvSpPr>
            <p:cNvPr id="5199" name="Google Shape;5199;p6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0" name="Google Shape;5200;p6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6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6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3" name="Google Shape;5203;p6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4" name="Google Shape;5204;p60"/>
          <p:cNvGrpSpPr/>
          <p:nvPr/>
        </p:nvGrpSpPr>
        <p:grpSpPr>
          <a:xfrm>
            <a:off x="5466000" y="2287178"/>
            <a:ext cx="339253" cy="339253"/>
            <a:chOff x="1492675" y="2620775"/>
            <a:chExt cx="481825" cy="481825"/>
          </a:xfrm>
        </p:grpSpPr>
        <p:sp>
          <p:nvSpPr>
            <p:cNvPr id="5205" name="Google Shape;5205;p6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6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07" name="Google Shape;5207;p60"/>
          <p:cNvSpPr/>
          <p:nvPr/>
        </p:nvSpPr>
        <p:spPr>
          <a:xfrm>
            <a:off x="5865948"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08" name="Google Shape;5208;p60"/>
          <p:cNvGrpSpPr/>
          <p:nvPr/>
        </p:nvGrpSpPr>
        <p:grpSpPr>
          <a:xfrm>
            <a:off x="6289754" y="2303161"/>
            <a:ext cx="333585" cy="307287"/>
            <a:chOff x="2682350" y="2643425"/>
            <a:chExt cx="473775" cy="436425"/>
          </a:xfrm>
        </p:grpSpPr>
        <p:sp>
          <p:nvSpPr>
            <p:cNvPr id="5209" name="Google Shape;5209;p6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6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1" name="Google Shape;5211;p6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2" name="Google Shape;5212;p6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3" name="Google Shape;5213;p6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6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5" name="Google Shape;5215;p6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6" name="Google Shape;5216;p60"/>
          <p:cNvGrpSpPr/>
          <p:nvPr/>
        </p:nvGrpSpPr>
        <p:grpSpPr>
          <a:xfrm>
            <a:off x="6755243" y="2287178"/>
            <a:ext cx="238531" cy="339253"/>
            <a:chOff x="3342725" y="2620775"/>
            <a:chExt cx="338775" cy="481825"/>
          </a:xfrm>
        </p:grpSpPr>
        <p:sp>
          <p:nvSpPr>
            <p:cNvPr id="5217" name="Google Shape;5217;p6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8" name="Google Shape;5218;p6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9" name="Google Shape;5219;p6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0" name="Google Shape;5220;p60"/>
          <p:cNvGrpSpPr/>
          <p:nvPr/>
        </p:nvGrpSpPr>
        <p:grpSpPr>
          <a:xfrm>
            <a:off x="7148994" y="2287178"/>
            <a:ext cx="278296" cy="339253"/>
            <a:chOff x="3907325" y="2620775"/>
            <a:chExt cx="395250" cy="481825"/>
          </a:xfrm>
        </p:grpSpPr>
        <p:sp>
          <p:nvSpPr>
            <p:cNvPr id="5221" name="Google Shape;5221;p6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2" name="Google Shape;5222;p6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6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4" name="Google Shape;5224;p6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5" name="Google Shape;5225;p60"/>
          <p:cNvGrpSpPr/>
          <p:nvPr/>
        </p:nvGrpSpPr>
        <p:grpSpPr>
          <a:xfrm>
            <a:off x="7542181" y="2297783"/>
            <a:ext cx="339253" cy="318042"/>
            <a:chOff x="4456875" y="2635825"/>
            <a:chExt cx="481825" cy="451700"/>
          </a:xfrm>
        </p:grpSpPr>
        <p:sp>
          <p:nvSpPr>
            <p:cNvPr id="5226" name="Google Shape;5226;p6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7" name="Google Shape;5227;p6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8" name="Google Shape;5228;p6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9" name="Google Shape;5229;p6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0" name="Google Shape;5230;p6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1" name="Google Shape;5231;p6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2" name="Google Shape;5232;p60"/>
          <p:cNvGrpSpPr/>
          <p:nvPr/>
        </p:nvGrpSpPr>
        <p:grpSpPr>
          <a:xfrm>
            <a:off x="7967105" y="2297783"/>
            <a:ext cx="339253" cy="318042"/>
            <a:chOff x="5049725" y="2635825"/>
            <a:chExt cx="481825" cy="451700"/>
          </a:xfrm>
        </p:grpSpPr>
        <p:sp>
          <p:nvSpPr>
            <p:cNvPr id="5233" name="Google Shape;5233;p6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4" name="Google Shape;5234;p6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5" name="Google Shape;5235;p6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36" name="Google Shape;5236;p60"/>
          <p:cNvGrpSpPr/>
          <p:nvPr/>
        </p:nvGrpSpPr>
        <p:grpSpPr>
          <a:xfrm>
            <a:off x="2211475" y="3952243"/>
            <a:ext cx="338566" cy="338373"/>
            <a:chOff x="5643000" y="2621375"/>
            <a:chExt cx="480850" cy="480575"/>
          </a:xfrm>
        </p:grpSpPr>
        <p:sp>
          <p:nvSpPr>
            <p:cNvPr id="5237" name="Google Shape;5237;p6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8" name="Google Shape;5238;p6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39" name="Google Shape;5239;p6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0" name="Google Shape;5240;p6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1" name="Google Shape;5241;p6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2" name="Google Shape;5242;p6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3" name="Google Shape;5243;p6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44" name="Google Shape;5244;p60"/>
          <p:cNvGrpSpPr/>
          <p:nvPr/>
        </p:nvGrpSpPr>
        <p:grpSpPr>
          <a:xfrm>
            <a:off x="4032695" y="3951803"/>
            <a:ext cx="339359" cy="339253"/>
            <a:chOff x="6235250" y="2620775"/>
            <a:chExt cx="481975" cy="481825"/>
          </a:xfrm>
        </p:grpSpPr>
        <p:sp>
          <p:nvSpPr>
            <p:cNvPr id="5245" name="Google Shape;5245;p6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6" name="Google Shape;5246;p6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7" name="Google Shape;5247;p6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8" name="Google Shape;5248;p6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49" name="Google Shape;5249;p6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0" name="Google Shape;5250;p60"/>
          <p:cNvSpPr/>
          <p:nvPr/>
        </p:nvSpPr>
        <p:spPr>
          <a:xfrm>
            <a:off x="5030010"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1" name="Google Shape;5251;p60"/>
          <p:cNvGrpSpPr/>
          <p:nvPr/>
        </p:nvGrpSpPr>
        <p:grpSpPr>
          <a:xfrm>
            <a:off x="5465078" y="2711317"/>
            <a:ext cx="341101" cy="339253"/>
            <a:chOff x="1535000" y="3223325"/>
            <a:chExt cx="484450" cy="481825"/>
          </a:xfrm>
        </p:grpSpPr>
        <p:sp>
          <p:nvSpPr>
            <p:cNvPr id="5252" name="Google Shape;5252;p6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3" name="Google Shape;5253;p6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4" name="Google Shape;5254;p6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55" name="Google Shape;5255;p60"/>
          <p:cNvGrpSpPr/>
          <p:nvPr/>
        </p:nvGrpSpPr>
        <p:grpSpPr>
          <a:xfrm>
            <a:off x="5872645" y="2746618"/>
            <a:ext cx="339253" cy="268649"/>
            <a:chOff x="2085525" y="3263750"/>
            <a:chExt cx="481825" cy="381550"/>
          </a:xfrm>
        </p:grpSpPr>
        <p:sp>
          <p:nvSpPr>
            <p:cNvPr id="5256" name="Google Shape;5256;p6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57" name="Google Shape;5257;p6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58" name="Google Shape;5258;p60"/>
          <p:cNvSpPr/>
          <p:nvPr/>
        </p:nvSpPr>
        <p:spPr>
          <a:xfrm>
            <a:off x="6286830"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59" name="Google Shape;5259;p60"/>
          <p:cNvGrpSpPr/>
          <p:nvPr/>
        </p:nvGrpSpPr>
        <p:grpSpPr>
          <a:xfrm>
            <a:off x="6704407" y="2711308"/>
            <a:ext cx="340204" cy="339271"/>
            <a:chOff x="3270450" y="3213625"/>
            <a:chExt cx="483175" cy="481850"/>
          </a:xfrm>
        </p:grpSpPr>
        <p:sp>
          <p:nvSpPr>
            <p:cNvPr id="5260" name="Google Shape;5260;p6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1" name="Google Shape;5261;p6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62" name="Google Shape;5262;p60"/>
          <p:cNvGrpSpPr/>
          <p:nvPr/>
        </p:nvGrpSpPr>
        <p:grpSpPr>
          <a:xfrm>
            <a:off x="7203676" y="2711317"/>
            <a:ext cx="168931" cy="339253"/>
            <a:chOff x="3984950" y="3213600"/>
            <a:chExt cx="239925" cy="481825"/>
          </a:xfrm>
        </p:grpSpPr>
        <p:sp>
          <p:nvSpPr>
            <p:cNvPr id="5263" name="Google Shape;5263;p6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4" name="Google Shape;5264;p6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65" name="Google Shape;5265;p60"/>
          <p:cNvSpPr/>
          <p:nvPr/>
        </p:nvSpPr>
        <p:spPr>
          <a:xfrm>
            <a:off x="7542004"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6" name="Google Shape;5266;p60"/>
          <p:cNvSpPr/>
          <p:nvPr/>
        </p:nvSpPr>
        <p:spPr>
          <a:xfrm>
            <a:off x="7966934"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67" name="Google Shape;5267;p60"/>
          <p:cNvGrpSpPr/>
          <p:nvPr/>
        </p:nvGrpSpPr>
        <p:grpSpPr>
          <a:xfrm>
            <a:off x="1736111" y="3981487"/>
            <a:ext cx="355218" cy="279880"/>
            <a:chOff x="5629975" y="3255775"/>
            <a:chExt cx="504500" cy="397500"/>
          </a:xfrm>
        </p:grpSpPr>
        <p:sp>
          <p:nvSpPr>
            <p:cNvPr id="5268" name="Google Shape;5268;p6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69" name="Google Shape;5269;p6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0" name="Google Shape;5270;p6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1" name="Google Shape;5271;p6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2" name="Google Shape;5272;p6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73" name="Google Shape;5273;p60"/>
          <p:cNvGrpSpPr/>
          <p:nvPr/>
        </p:nvGrpSpPr>
        <p:grpSpPr>
          <a:xfrm>
            <a:off x="3572294" y="3981593"/>
            <a:ext cx="340256" cy="279669"/>
            <a:chOff x="6234950" y="3255925"/>
            <a:chExt cx="483250" cy="397200"/>
          </a:xfrm>
        </p:grpSpPr>
        <p:sp>
          <p:nvSpPr>
            <p:cNvPr id="5274" name="Google Shape;5274;p6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5" name="Google Shape;5275;p6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6" name="Google Shape;5276;p6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7" name="Google Shape;5277;p6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8" name="Google Shape;5278;p6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79" name="Google Shape;5279;p6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0" name="Google Shape;5280;p60"/>
          <p:cNvGrpSpPr/>
          <p:nvPr/>
        </p:nvGrpSpPr>
        <p:grpSpPr>
          <a:xfrm>
            <a:off x="5043532" y="3125970"/>
            <a:ext cx="318042" cy="339253"/>
            <a:chOff x="914900" y="3806450"/>
            <a:chExt cx="451700" cy="481825"/>
          </a:xfrm>
        </p:grpSpPr>
        <p:sp>
          <p:nvSpPr>
            <p:cNvPr id="5281" name="Google Shape;5281;p6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2" name="Google Shape;5282;p6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3" name="Google Shape;5283;p6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4" name="Google Shape;5284;p6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5" name="Google Shape;5285;p6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86" name="Google Shape;5286;p60"/>
          <p:cNvGrpSpPr/>
          <p:nvPr/>
        </p:nvGrpSpPr>
        <p:grpSpPr>
          <a:xfrm>
            <a:off x="5462454" y="3125785"/>
            <a:ext cx="346347" cy="339623"/>
            <a:chOff x="1490050" y="3805975"/>
            <a:chExt cx="491900" cy="482350"/>
          </a:xfrm>
        </p:grpSpPr>
        <p:sp>
          <p:nvSpPr>
            <p:cNvPr id="5287" name="Google Shape;5287;p6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8" name="Google Shape;5288;p6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89" name="Google Shape;5289;p6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0" name="Google Shape;5290;p6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1" name="Google Shape;5291;p60"/>
          <p:cNvGrpSpPr/>
          <p:nvPr/>
        </p:nvGrpSpPr>
        <p:grpSpPr>
          <a:xfrm>
            <a:off x="5886322" y="3125970"/>
            <a:ext cx="311899" cy="339253"/>
            <a:chOff x="2104275" y="3806450"/>
            <a:chExt cx="442975" cy="481825"/>
          </a:xfrm>
        </p:grpSpPr>
        <p:sp>
          <p:nvSpPr>
            <p:cNvPr id="5292" name="Google Shape;5292;p6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6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4" name="Google Shape;5294;p60"/>
          <p:cNvGrpSpPr/>
          <p:nvPr/>
        </p:nvGrpSpPr>
        <p:grpSpPr>
          <a:xfrm>
            <a:off x="6309839" y="3125970"/>
            <a:ext cx="293416" cy="339253"/>
            <a:chOff x="2710875" y="3806450"/>
            <a:chExt cx="416725" cy="481825"/>
          </a:xfrm>
        </p:grpSpPr>
        <p:sp>
          <p:nvSpPr>
            <p:cNvPr id="5295" name="Google Shape;5295;p6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6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7" name="Google Shape;5297;p60"/>
          <p:cNvGrpSpPr/>
          <p:nvPr/>
        </p:nvGrpSpPr>
        <p:grpSpPr>
          <a:xfrm>
            <a:off x="6704883" y="3166412"/>
            <a:ext cx="339253" cy="258369"/>
            <a:chOff x="3271200" y="3863875"/>
            <a:chExt cx="481825" cy="366950"/>
          </a:xfrm>
        </p:grpSpPr>
        <p:sp>
          <p:nvSpPr>
            <p:cNvPr id="5298" name="Google Shape;5298;p6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9" name="Google Shape;5299;p6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0" name="Google Shape;5300;p60"/>
          <p:cNvGrpSpPr/>
          <p:nvPr/>
        </p:nvGrpSpPr>
        <p:grpSpPr>
          <a:xfrm>
            <a:off x="7140377" y="3126199"/>
            <a:ext cx="295528" cy="338795"/>
            <a:chOff x="3895050" y="3806775"/>
            <a:chExt cx="419725" cy="481175"/>
          </a:xfrm>
        </p:grpSpPr>
        <p:sp>
          <p:nvSpPr>
            <p:cNvPr id="5301" name="Google Shape;5301;p6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2" name="Google Shape;5302;p6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3" name="Google Shape;5303;p60"/>
          <p:cNvGrpSpPr/>
          <p:nvPr/>
        </p:nvGrpSpPr>
        <p:grpSpPr>
          <a:xfrm>
            <a:off x="7543659" y="3125979"/>
            <a:ext cx="336296" cy="339235"/>
            <a:chOff x="4464775" y="3806475"/>
            <a:chExt cx="477625" cy="481800"/>
          </a:xfrm>
        </p:grpSpPr>
        <p:sp>
          <p:nvSpPr>
            <p:cNvPr id="5304" name="Google Shape;5304;p6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5" name="Google Shape;5305;p6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6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7" name="Google Shape;5307;p6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8" name="Google Shape;5308;p6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6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0" name="Google Shape;5310;p60"/>
          <p:cNvGrpSpPr/>
          <p:nvPr/>
        </p:nvGrpSpPr>
        <p:grpSpPr>
          <a:xfrm>
            <a:off x="7967105" y="3125970"/>
            <a:ext cx="339253" cy="339253"/>
            <a:chOff x="5049725" y="3806450"/>
            <a:chExt cx="481825" cy="481825"/>
          </a:xfrm>
        </p:grpSpPr>
        <p:sp>
          <p:nvSpPr>
            <p:cNvPr id="5311" name="Google Shape;5311;p6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6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6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60"/>
          <p:cNvGrpSpPr/>
          <p:nvPr/>
        </p:nvGrpSpPr>
        <p:grpSpPr>
          <a:xfrm>
            <a:off x="1276714" y="3951798"/>
            <a:ext cx="339253" cy="339253"/>
            <a:chOff x="5651375" y="3806450"/>
            <a:chExt cx="481825" cy="481825"/>
          </a:xfrm>
        </p:grpSpPr>
        <p:sp>
          <p:nvSpPr>
            <p:cNvPr id="5315" name="Google Shape;5315;p6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6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6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6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9" name="Google Shape;5319;p60"/>
          <p:cNvGrpSpPr/>
          <p:nvPr/>
        </p:nvGrpSpPr>
        <p:grpSpPr>
          <a:xfrm>
            <a:off x="3153646" y="3953787"/>
            <a:ext cx="298503" cy="335275"/>
            <a:chOff x="6264300" y="3809300"/>
            <a:chExt cx="423950" cy="476175"/>
          </a:xfrm>
        </p:grpSpPr>
        <p:sp>
          <p:nvSpPr>
            <p:cNvPr id="5320" name="Google Shape;5320;p6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6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6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60"/>
          <p:cNvGrpSpPr/>
          <p:nvPr/>
        </p:nvGrpSpPr>
        <p:grpSpPr>
          <a:xfrm>
            <a:off x="5032267" y="3538881"/>
            <a:ext cx="340573" cy="339271"/>
            <a:chOff x="898875" y="4399275"/>
            <a:chExt cx="483700" cy="481850"/>
          </a:xfrm>
        </p:grpSpPr>
        <p:sp>
          <p:nvSpPr>
            <p:cNvPr id="5324" name="Google Shape;5324;p6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60"/>
            <p:cNvSpPr/>
            <p:nvPr/>
          </p:nvSpPr>
          <p:spPr>
            <a:xfrm>
              <a:off x="1138025" y="4763350"/>
              <a:ext cx="25" cy="25"/>
            </a:xfrm>
            <a:custGeom>
              <a:avLst/>
              <a:gdLst/>
              <a:ahLst/>
              <a:cxnLst/>
              <a:rect l="l" t="t" r="r" b="b"/>
              <a:pathLst>
                <a:path w="1" h="1" extrusionOk="0">
                  <a:moveTo>
                    <a:pt x="1" y="0"/>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6" name="Google Shape;5326;p6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7" name="Google Shape;5327;p6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6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9" name="Google Shape;5329;p6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0" name="Google Shape;5330;p6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6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60"/>
          <p:cNvGrpSpPr/>
          <p:nvPr/>
        </p:nvGrpSpPr>
        <p:grpSpPr>
          <a:xfrm>
            <a:off x="5466000" y="3554133"/>
            <a:ext cx="339253" cy="308765"/>
            <a:chOff x="1492675" y="4420975"/>
            <a:chExt cx="481825" cy="438525"/>
          </a:xfrm>
        </p:grpSpPr>
        <p:sp>
          <p:nvSpPr>
            <p:cNvPr id="5333" name="Google Shape;5333;p6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6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6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6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6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60"/>
          <p:cNvGrpSpPr/>
          <p:nvPr/>
        </p:nvGrpSpPr>
        <p:grpSpPr>
          <a:xfrm>
            <a:off x="5870982" y="3539558"/>
            <a:ext cx="342580" cy="337915"/>
            <a:chOff x="2084100" y="4400250"/>
            <a:chExt cx="486550" cy="479925"/>
          </a:xfrm>
        </p:grpSpPr>
        <p:sp>
          <p:nvSpPr>
            <p:cNvPr id="5339" name="Google Shape;5339;p6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6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6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6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3" name="Google Shape;5343;p6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4" name="Google Shape;5344;p6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5" name="Google Shape;5345;p60"/>
          <p:cNvGrpSpPr/>
          <p:nvPr/>
        </p:nvGrpSpPr>
        <p:grpSpPr>
          <a:xfrm>
            <a:off x="6307462" y="3538907"/>
            <a:ext cx="298169" cy="339218"/>
            <a:chOff x="2707950" y="4399325"/>
            <a:chExt cx="423475" cy="481775"/>
          </a:xfrm>
        </p:grpSpPr>
        <p:sp>
          <p:nvSpPr>
            <p:cNvPr id="5346" name="Google Shape;5346;p6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6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8" name="Google Shape;5348;p6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9" name="Google Shape;5349;p6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6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1" name="Google Shape;5351;p6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2" name="Google Shape;5352;p6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6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6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5" name="Google Shape;5355;p6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6" name="Google Shape;5356;p6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7" name="Google Shape;5357;p6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8" name="Google Shape;5358;p60"/>
          <p:cNvGrpSpPr/>
          <p:nvPr/>
        </p:nvGrpSpPr>
        <p:grpSpPr>
          <a:xfrm>
            <a:off x="6736981" y="3538881"/>
            <a:ext cx="275057" cy="339271"/>
            <a:chOff x="3330525" y="4399275"/>
            <a:chExt cx="390650" cy="481850"/>
          </a:xfrm>
        </p:grpSpPr>
        <p:sp>
          <p:nvSpPr>
            <p:cNvPr id="5359" name="Google Shape;5359;p6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6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1" name="Google Shape;5361;p6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2" name="Google Shape;5362;p6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6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4" name="Google Shape;5364;p6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5" name="Google Shape;5365;p6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6" name="Google Shape;5366;p60"/>
          <p:cNvGrpSpPr/>
          <p:nvPr/>
        </p:nvGrpSpPr>
        <p:grpSpPr>
          <a:xfrm>
            <a:off x="7161510" y="3538890"/>
            <a:ext cx="253265" cy="339253"/>
            <a:chOff x="3938800" y="4399275"/>
            <a:chExt cx="359700" cy="481825"/>
          </a:xfrm>
        </p:grpSpPr>
        <p:sp>
          <p:nvSpPr>
            <p:cNvPr id="5367" name="Google Shape;5367;p6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6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6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6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1" name="Google Shape;5371;p6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2" name="Google Shape;5372;p60"/>
          <p:cNvGrpSpPr/>
          <p:nvPr/>
        </p:nvGrpSpPr>
        <p:grpSpPr>
          <a:xfrm>
            <a:off x="7632288" y="3538890"/>
            <a:ext cx="159039" cy="339253"/>
            <a:chOff x="4584850" y="4399275"/>
            <a:chExt cx="225875" cy="481825"/>
          </a:xfrm>
        </p:grpSpPr>
        <p:sp>
          <p:nvSpPr>
            <p:cNvPr id="5373" name="Google Shape;5373;p6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6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75" name="Google Shape;5375;p60"/>
          <p:cNvSpPr/>
          <p:nvPr/>
        </p:nvSpPr>
        <p:spPr>
          <a:xfrm>
            <a:off x="7950424"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76" name="Google Shape;5376;p60"/>
          <p:cNvGrpSpPr/>
          <p:nvPr/>
        </p:nvGrpSpPr>
        <p:grpSpPr>
          <a:xfrm>
            <a:off x="817316" y="3951795"/>
            <a:ext cx="339253" cy="339253"/>
            <a:chOff x="5642550" y="4399275"/>
            <a:chExt cx="481825" cy="481825"/>
          </a:xfrm>
        </p:grpSpPr>
        <p:sp>
          <p:nvSpPr>
            <p:cNvPr id="5377" name="Google Shape;5377;p6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6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60"/>
          <p:cNvGrpSpPr/>
          <p:nvPr/>
        </p:nvGrpSpPr>
        <p:grpSpPr>
          <a:xfrm>
            <a:off x="2670186" y="3963703"/>
            <a:ext cx="363316" cy="315437"/>
            <a:chOff x="6218300" y="4416175"/>
            <a:chExt cx="516000" cy="448000"/>
          </a:xfrm>
        </p:grpSpPr>
        <p:sp>
          <p:nvSpPr>
            <p:cNvPr id="5380" name="Google Shape;5380;p6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6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6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3" name="Google Shape;5383;p60"/>
          <p:cNvGrpSpPr/>
          <p:nvPr/>
        </p:nvGrpSpPr>
        <p:grpSpPr>
          <a:xfrm>
            <a:off x="5870391" y="3951792"/>
            <a:ext cx="339253" cy="339253"/>
            <a:chOff x="899850" y="4992125"/>
            <a:chExt cx="481825" cy="481825"/>
          </a:xfrm>
        </p:grpSpPr>
        <p:sp>
          <p:nvSpPr>
            <p:cNvPr id="5384" name="Google Shape;5384;p6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5" name="Google Shape;5385;p6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6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60"/>
          <p:cNvGrpSpPr/>
          <p:nvPr/>
        </p:nvGrpSpPr>
        <p:grpSpPr>
          <a:xfrm>
            <a:off x="5410993" y="3951792"/>
            <a:ext cx="339253" cy="339253"/>
            <a:chOff x="1492675" y="4992125"/>
            <a:chExt cx="481825" cy="481825"/>
          </a:xfrm>
        </p:grpSpPr>
        <p:sp>
          <p:nvSpPr>
            <p:cNvPr id="5388" name="Google Shape;5388;p6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6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0" name="Google Shape;5390;p60"/>
          <p:cNvGrpSpPr/>
          <p:nvPr/>
        </p:nvGrpSpPr>
        <p:grpSpPr>
          <a:xfrm>
            <a:off x="4951595" y="3951792"/>
            <a:ext cx="339253" cy="339253"/>
            <a:chOff x="2085525" y="4992125"/>
            <a:chExt cx="481825" cy="481825"/>
          </a:xfrm>
        </p:grpSpPr>
        <p:sp>
          <p:nvSpPr>
            <p:cNvPr id="5391" name="Google Shape;5391;p6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6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60"/>
          <p:cNvGrpSpPr/>
          <p:nvPr/>
        </p:nvGrpSpPr>
        <p:grpSpPr>
          <a:xfrm>
            <a:off x="6789344" y="3951792"/>
            <a:ext cx="339253" cy="339253"/>
            <a:chOff x="2678350" y="4992125"/>
            <a:chExt cx="481825" cy="481825"/>
          </a:xfrm>
        </p:grpSpPr>
        <p:sp>
          <p:nvSpPr>
            <p:cNvPr id="5394" name="Google Shape;5394;p6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6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6" name="Google Shape;5396;p6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7" name="Google Shape;5397;p60"/>
          <p:cNvGrpSpPr/>
          <p:nvPr/>
        </p:nvGrpSpPr>
        <p:grpSpPr>
          <a:xfrm>
            <a:off x="4492198" y="3951792"/>
            <a:ext cx="339253" cy="339253"/>
            <a:chOff x="3271200" y="4992125"/>
            <a:chExt cx="481825" cy="481825"/>
          </a:xfrm>
        </p:grpSpPr>
        <p:sp>
          <p:nvSpPr>
            <p:cNvPr id="5398" name="Google Shape;5398;p6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9" name="Google Shape;5399;p6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6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1" name="Google Shape;5401;p60"/>
          <p:cNvGrpSpPr/>
          <p:nvPr/>
        </p:nvGrpSpPr>
        <p:grpSpPr>
          <a:xfrm>
            <a:off x="6329788" y="3952813"/>
            <a:ext cx="339411" cy="337211"/>
            <a:chOff x="5049575" y="4993600"/>
            <a:chExt cx="482050" cy="478925"/>
          </a:xfrm>
        </p:grpSpPr>
        <p:sp>
          <p:nvSpPr>
            <p:cNvPr id="5402" name="Google Shape;5402;p6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6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6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6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06" name="Google Shape;5406;p60"/>
          <p:cNvSpPr txBox="1"/>
          <p:nvPr/>
        </p:nvSpPr>
        <p:spPr>
          <a:xfrm>
            <a:off x="723400" y="1187975"/>
            <a:ext cx="7697100" cy="7614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resize </a:t>
            </a:r>
            <a:r>
              <a:rPr lang="en" sz="1100">
                <a:solidFill>
                  <a:schemeClr val="lt1"/>
                </a:solidFill>
              </a:rPr>
              <a:t>these icons without losing quality.</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You can </a:t>
            </a:r>
            <a:r>
              <a:rPr lang="en" sz="1100" b="1">
                <a:solidFill>
                  <a:schemeClr val="dk2"/>
                </a:solidFill>
              </a:rPr>
              <a:t>change the stroke and fill color</a:t>
            </a:r>
            <a:r>
              <a:rPr lang="en" sz="1100">
                <a:solidFill>
                  <a:schemeClr val="lt1"/>
                </a:solidFill>
              </a:rPr>
              <a:t>; just select the icon and click on the </a:t>
            </a:r>
            <a:r>
              <a:rPr lang="en" sz="1100" b="1">
                <a:solidFill>
                  <a:schemeClr val="dk2"/>
                </a:solidFill>
              </a:rPr>
              <a:t>paint bucket/pen</a:t>
            </a:r>
            <a:r>
              <a:rPr lang="en" sz="1100">
                <a:solidFill>
                  <a:schemeClr val="lt1"/>
                </a:solidFill>
              </a:rPr>
              <a:t>.</a:t>
            </a:r>
            <a:endParaRPr sz="1100">
              <a:solidFill>
                <a:schemeClr val="lt1"/>
              </a:solidFill>
            </a:endParaRPr>
          </a:p>
          <a:p>
            <a:pPr marL="0" lvl="0" indent="0" algn="ctr" rtl="0">
              <a:lnSpc>
                <a:spcPct val="100000"/>
              </a:lnSpc>
              <a:spcBef>
                <a:spcPts val="0"/>
              </a:spcBef>
              <a:spcAft>
                <a:spcPts val="0"/>
              </a:spcAft>
              <a:buNone/>
            </a:pPr>
            <a:r>
              <a:rPr lang="en" sz="1100">
                <a:solidFill>
                  <a:schemeClr val="lt1"/>
                </a:solidFill>
              </a:rPr>
              <a:t>In Google Slides, you can also use </a:t>
            </a:r>
            <a:r>
              <a:rPr lang="en" sz="1100" b="1">
                <a:solidFill>
                  <a:schemeClr val="dk2"/>
                </a:solidFill>
                <a:uFill>
                  <a:noFill/>
                </a:uFill>
                <a:hlinkClick r:id="rId3">
                  <a:extLst>
                    <a:ext uri="{A12FA001-AC4F-418D-AE19-62706E023703}">
                      <ahyp:hlinkClr xmlns:ahyp="http://schemas.microsoft.com/office/drawing/2018/hyperlinkcolo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407" name="Google Shape;5407;p60"/>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...and our sets of editable icons</a:t>
            </a:r>
            <a:endParaRPr/>
          </a:p>
        </p:txBody>
      </p:sp>
      <p:grpSp>
        <p:nvGrpSpPr>
          <p:cNvPr id="5408" name="Google Shape;5408;p60"/>
          <p:cNvGrpSpPr/>
          <p:nvPr/>
        </p:nvGrpSpPr>
        <p:grpSpPr>
          <a:xfrm>
            <a:off x="7248742" y="3975375"/>
            <a:ext cx="195300" cy="343772"/>
            <a:chOff x="3999225" y="4364775"/>
            <a:chExt cx="195300" cy="343772"/>
          </a:xfrm>
        </p:grpSpPr>
        <p:grpSp>
          <p:nvGrpSpPr>
            <p:cNvPr id="5409" name="Google Shape;5409;p60"/>
            <p:cNvGrpSpPr/>
            <p:nvPr/>
          </p:nvGrpSpPr>
          <p:grpSpPr>
            <a:xfrm>
              <a:off x="4048568" y="4562577"/>
              <a:ext cx="97317" cy="145970"/>
              <a:chOff x="1529575" y="2222650"/>
              <a:chExt cx="203125" cy="304675"/>
            </a:xfrm>
          </p:grpSpPr>
          <p:sp>
            <p:nvSpPr>
              <p:cNvPr id="5410" name="Google Shape;5410;p60"/>
              <p:cNvSpPr/>
              <p:nvPr/>
            </p:nvSpPr>
            <p:spPr>
              <a:xfrm>
                <a:off x="1631125" y="2222650"/>
                <a:ext cx="25" cy="304675"/>
              </a:xfrm>
              <a:custGeom>
                <a:avLst/>
                <a:gdLst/>
                <a:ahLst/>
                <a:cxnLst/>
                <a:rect l="l" t="t" r="r" b="b"/>
                <a:pathLst>
                  <a:path w="1" h="12187" fill="none" extrusionOk="0">
                    <a:moveTo>
                      <a:pt x="1" y="1"/>
                    </a:moveTo>
                    <a:lnTo>
                      <a:pt x="1" y="12187"/>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60"/>
              <p:cNvSpPr/>
              <p:nvPr/>
            </p:nvSpPr>
            <p:spPr>
              <a:xfrm>
                <a:off x="1529575" y="2425750"/>
                <a:ext cx="203125" cy="25"/>
              </a:xfrm>
              <a:custGeom>
                <a:avLst/>
                <a:gdLst/>
                <a:ahLst/>
                <a:cxnLst/>
                <a:rect l="l" t="t" r="r" b="b"/>
                <a:pathLst>
                  <a:path w="8125" h="1" fill="none" extrusionOk="0">
                    <a:moveTo>
                      <a:pt x="1" y="1"/>
                    </a:moveTo>
                    <a:lnTo>
                      <a:pt x="8125"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60"/>
            <p:cNvGrpSpPr/>
            <p:nvPr/>
          </p:nvGrpSpPr>
          <p:grpSpPr>
            <a:xfrm>
              <a:off x="3999225" y="4364775"/>
              <a:ext cx="195300" cy="195300"/>
              <a:chOff x="3999225" y="4364775"/>
              <a:chExt cx="195300" cy="195300"/>
            </a:xfrm>
          </p:grpSpPr>
          <p:sp>
            <p:nvSpPr>
              <p:cNvPr id="5413" name="Google Shape;5413;p60"/>
              <p:cNvSpPr/>
              <p:nvPr/>
            </p:nvSpPr>
            <p:spPr>
              <a:xfrm>
                <a:off x="3999225" y="436477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0"/>
              <p:cNvSpPr/>
              <p:nvPr/>
            </p:nvSpPr>
            <p:spPr>
              <a:xfrm>
                <a:off x="4029725" y="439525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5" name="Google Shape;5415;p60"/>
          <p:cNvGrpSpPr/>
          <p:nvPr/>
        </p:nvGrpSpPr>
        <p:grpSpPr>
          <a:xfrm>
            <a:off x="7564186" y="3991627"/>
            <a:ext cx="277088" cy="259611"/>
            <a:chOff x="4335888" y="4398114"/>
            <a:chExt cx="277088" cy="259611"/>
          </a:xfrm>
        </p:grpSpPr>
        <p:grpSp>
          <p:nvGrpSpPr>
            <p:cNvPr id="5416" name="Google Shape;5416;p60"/>
            <p:cNvGrpSpPr/>
            <p:nvPr/>
          </p:nvGrpSpPr>
          <p:grpSpPr>
            <a:xfrm>
              <a:off x="4335888" y="4462425"/>
              <a:ext cx="195300" cy="195300"/>
              <a:chOff x="4335888" y="4462425"/>
              <a:chExt cx="195300" cy="195300"/>
            </a:xfrm>
          </p:grpSpPr>
          <p:sp>
            <p:nvSpPr>
              <p:cNvPr id="5417" name="Google Shape;5417;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60"/>
            <p:cNvGrpSpPr/>
            <p:nvPr/>
          </p:nvGrpSpPr>
          <p:grpSpPr>
            <a:xfrm>
              <a:off x="4509813" y="4398114"/>
              <a:ext cx="103162" cy="103198"/>
              <a:chOff x="2277975" y="2021700"/>
              <a:chExt cx="215325" cy="215400"/>
            </a:xfrm>
          </p:grpSpPr>
          <p:sp>
            <p:nvSpPr>
              <p:cNvPr id="5420" name="Google Shape;5420;p60"/>
              <p:cNvSpPr/>
              <p:nvPr/>
            </p:nvSpPr>
            <p:spPr>
              <a:xfrm>
                <a:off x="2277975" y="2026475"/>
                <a:ext cx="210650" cy="210625"/>
              </a:xfrm>
              <a:custGeom>
                <a:avLst/>
                <a:gdLst/>
                <a:ahLst/>
                <a:cxnLst/>
                <a:rect l="l" t="t" r="r" b="b"/>
                <a:pathLst>
                  <a:path w="8426" h="8425" fill="none" extrusionOk="0">
                    <a:moveTo>
                      <a:pt x="8425" y="0"/>
                    </a:moveTo>
                    <a:lnTo>
                      <a:pt x="1" y="8425"/>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0"/>
              <p:cNvSpPr/>
              <p:nvPr/>
            </p:nvSpPr>
            <p:spPr>
              <a:xfrm>
                <a:off x="2349675" y="2021700"/>
                <a:ext cx="143625" cy="143500"/>
              </a:xfrm>
              <a:custGeom>
                <a:avLst/>
                <a:gdLst/>
                <a:ahLst/>
                <a:cxnLst/>
                <a:rect l="l" t="t" r="r" b="b"/>
                <a:pathLst>
                  <a:path w="5745" h="5740" fill="none" extrusionOk="0">
                    <a:moveTo>
                      <a:pt x="1" y="0"/>
                    </a:moveTo>
                    <a:lnTo>
                      <a:pt x="5744" y="0"/>
                    </a:lnTo>
                    <a:lnTo>
                      <a:pt x="5744" y="5740"/>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2" name="Google Shape;5422;p60"/>
          <p:cNvGrpSpPr/>
          <p:nvPr/>
        </p:nvGrpSpPr>
        <p:grpSpPr>
          <a:xfrm>
            <a:off x="7961419" y="4049613"/>
            <a:ext cx="392275" cy="195300"/>
            <a:chOff x="4752588" y="4440200"/>
            <a:chExt cx="392275" cy="195300"/>
          </a:xfrm>
        </p:grpSpPr>
        <p:grpSp>
          <p:nvGrpSpPr>
            <p:cNvPr id="5423" name="Google Shape;5423;p60"/>
            <p:cNvGrpSpPr/>
            <p:nvPr/>
          </p:nvGrpSpPr>
          <p:grpSpPr>
            <a:xfrm>
              <a:off x="4950384" y="4469728"/>
              <a:ext cx="194479" cy="136244"/>
              <a:chOff x="3163375" y="2175125"/>
              <a:chExt cx="405925" cy="284375"/>
            </a:xfrm>
          </p:grpSpPr>
          <p:sp>
            <p:nvSpPr>
              <p:cNvPr id="5424" name="Google Shape;5424;p60"/>
              <p:cNvSpPr/>
              <p:nvPr/>
            </p:nvSpPr>
            <p:spPr>
              <a:xfrm>
                <a:off x="3163375" y="2317300"/>
                <a:ext cx="389050" cy="25"/>
              </a:xfrm>
              <a:custGeom>
                <a:avLst/>
                <a:gdLst/>
                <a:ahLst/>
                <a:cxnLst/>
                <a:rect l="l" t="t" r="r" b="b"/>
                <a:pathLst>
                  <a:path w="15562" h="1" fill="none" extrusionOk="0">
                    <a:moveTo>
                      <a:pt x="15562" y="1"/>
                    </a:moveTo>
                    <a:lnTo>
                      <a:pt x="1" y="1"/>
                    </a:lnTo>
                  </a:path>
                </a:pathLst>
              </a:custGeom>
              <a:solidFill>
                <a:srgbClr val="869FB2"/>
              </a:solidFill>
              <a:ln w="19050" cap="sq"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0"/>
              <p:cNvSpPr/>
              <p:nvPr/>
            </p:nvSpPr>
            <p:spPr>
              <a:xfrm>
                <a:off x="3299975" y="2175125"/>
                <a:ext cx="25" cy="284375"/>
              </a:xfrm>
              <a:custGeom>
                <a:avLst/>
                <a:gdLst/>
                <a:ahLst/>
                <a:cxnLst/>
                <a:rect l="l" t="t" r="r" b="b"/>
                <a:pathLst>
                  <a:path w="1" h="11375" fill="none" extrusionOk="0">
                    <a:moveTo>
                      <a:pt x="0" y="1"/>
                    </a:moveTo>
                    <a:lnTo>
                      <a:pt x="0" y="11374"/>
                    </a:lnTo>
                  </a:path>
                </a:pathLst>
              </a:custGeom>
              <a:solidFill>
                <a:srgbClr val="869FB2"/>
              </a:solidFill>
              <a:ln w="19050" cap="rnd" cmpd="sng">
                <a:solidFill>
                  <a:srgbClr val="869FB2"/>
                </a:solidFill>
                <a:prstDash val="solid"/>
                <a:miter lim="406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0"/>
              <p:cNvSpPr/>
              <p:nvPr/>
            </p:nvSpPr>
            <p:spPr>
              <a:xfrm>
                <a:off x="3438275" y="2186300"/>
                <a:ext cx="131025" cy="261925"/>
              </a:xfrm>
              <a:custGeom>
                <a:avLst/>
                <a:gdLst/>
                <a:ahLst/>
                <a:cxnLst/>
                <a:rect l="l" t="t" r="r" b="b"/>
                <a:pathLst>
                  <a:path w="5241" h="10477" fill="none" extrusionOk="0">
                    <a:moveTo>
                      <a:pt x="0" y="10476"/>
                    </a:moveTo>
                    <a:lnTo>
                      <a:pt x="5240" y="5241"/>
                    </a:lnTo>
                    <a:lnTo>
                      <a:pt x="0" y="1"/>
                    </a:lnTo>
                  </a:path>
                </a:pathLst>
              </a:custGeom>
              <a:solidFill>
                <a:srgbClr val="869FB2"/>
              </a:solidFill>
              <a:ln w="19050" cap="rnd"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7" name="Google Shape;5427;p60"/>
            <p:cNvGrpSpPr/>
            <p:nvPr/>
          </p:nvGrpSpPr>
          <p:grpSpPr>
            <a:xfrm>
              <a:off x="4752588" y="4440200"/>
              <a:ext cx="195300" cy="195300"/>
              <a:chOff x="4335888" y="4462425"/>
              <a:chExt cx="195300" cy="195300"/>
            </a:xfrm>
          </p:grpSpPr>
          <p:sp>
            <p:nvSpPr>
              <p:cNvPr id="5428" name="Google Shape;5428;p60"/>
              <p:cNvSpPr/>
              <p:nvPr/>
            </p:nvSpPr>
            <p:spPr>
              <a:xfrm>
                <a:off x="4335888" y="4462425"/>
                <a:ext cx="195300" cy="1953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60"/>
              <p:cNvSpPr/>
              <p:nvPr/>
            </p:nvSpPr>
            <p:spPr>
              <a:xfrm>
                <a:off x="4366388" y="4492900"/>
                <a:ext cx="134400" cy="134400"/>
              </a:xfrm>
              <a:prstGeom prst="ellipse">
                <a:avLst/>
              </a:pr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33"/>
        <p:cNvGrpSpPr/>
        <p:nvPr/>
      </p:nvGrpSpPr>
      <p:grpSpPr>
        <a:xfrm>
          <a:off x="0" y="0"/>
          <a:ext cx="0" cy="0"/>
          <a:chOff x="0" y="0"/>
          <a:chExt cx="0" cy="0"/>
        </a:xfrm>
      </p:grpSpPr>
      <p:grpSp>
        <p:nvGrpSpPr>
          <p:cNvPr id="5434" name="Google Shape;5434;p61"/>
          <p:cNvGrpSpPr/>
          <p:nvPr/>
        </p:nvGrpSpPr>
        <p:grpSpPr>
          <a:xfrm>
            <a:off x="856199" y="1311179"/>
            <a:ext cx="322099" cy="370529"/>
            <a:chOff x="-42971725" y="3217825"/>
            <a:chExt cx="275675" cy="317125"/>
          </a:xfrm>
        </p:grpSpPr>
        <p:sp>
          <p:nvSpPr>
            <p:cNvPr id="5435" name="Google Shape;5435;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61"/>
          <p:cNvGrpSpPr/>
          <p:nvPr/>
        </p:nvGrpSpPr>
        <p:grpSpPr>
          <a:xfrm>
            <a:off x="828113" y="1779835"/>
            <a:ext cx="378270" cy="337551"/>
            <a:chOff x="-42996150" y="3612600"/>
            <a:chExt cx="323750" cy="288900"/>
          </a:xfrm>
        </p:grpSpPr>
        <p:sp>
          <p:nvSpPr>
            <p:cNvPr id="5439" name="Google Shape;5439;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2" name="Google Shape;5442;p61"/>
          <p:cNvGrpSpPr/>
          <p:nvPr/>
        </p:nvGrpSpPr>
        <p:grpSpPr>
          <a:xfrm>
            <a:off x="830874" y="2189205"/>
            <a:ext cx="372749" cy="370909"/>
            <a:chOff x="-42994575" y="3950300"/>
            <a:chExt cx="319025" cy="317450"/>
          </a:xfrm>
        </p:grpSpPr>
        <p:sp>
          <p:nvSpPr>
            <p:cNvPr id="5443" name="Google Shape;5443;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6" name="Google Shape;5446;p61"/>
          <p:cNvGrpSpPr/>
          <p:nvPr/>
        </p:nvGrpSpPr>
        <p:grpSpPr>
          <a:xfrm>
            <a:off x="2984269" y="1336037"/>
            <a:ext cx="371785" cy="370879"/>
            <a:chOff x="-41111350" y="3239100"/>
            <a:chExt cx="318200" cy="317425"/>
          </a:xfrm>
        </p:grpSpPr>
        <p:sp>
          <p:nvSpPr>
            <p:cNvPr id="5447" name="Google Shape;5447;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1" name="Google Shape;5451;p61"/>
          <p:cNvGrpSpPr/>
          <p:nvPr/>
        </p:nvGrpSpPr>
        <p:grpSpPr>
          <a:xfrm>
            <a:off x="2980588" y="1771568"/>
            <a:ext cx="379146" cy="370967"/>
            <a:chOff x="-41117650" y="3605525"/>
            <a:chExt cx="324500" cy="317500"/>
          </a:xfrm>
        </p:grpSpPr>
        <p:sp>
          <p:nvSpPr>
            <p:cNvPr id="5452" name="Google Shape;5452;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5" name="Google Shape;5455;p61"/>
          <p:cNvSpPr/>
          <p:nvPr/>
        </p:nvSpPr>
        <p:spPr>
          <a:xfrm>
            <a:off x="2986719" y="2221154"/>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6" name="Google Shape;5456;p61"/>
          <p:cNvGrpSpPr/>
          <p:nvPr/>
        </p:nvGrpSpPr>
        <p:grpSpPr>
          <a:xfrm>
            <a:off x="1806843" y="2663092"/>
            <a:ext cx="216271" cy="371814"/>
            <a:chOff x="-39205300" y="3220175"/>
            <a:chExt cx="185100" cy="318225"/>
          </a:xfrm>
        </p:grpSpPr>
        <p:sp>
          <p:nvSpPr>
            <p:cNvPr id="5457" name="Google Shape;5457;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9" name="Google Shape;5459;p61"/>
          <p:cNvGrpSpPr/>
          <p:nvPr/>
        </p:nvGrpSpPr>
        <p:grpSpPr>
          <a:xfrm>
            <a:off x="1772370" y="3123163"/>
            <a:ext cx="300016" cy="369273"/>
            <a:chOff x="-39248625" y="3588600"/>
            <a:chExt cx="256775" cy="316050"/>
          </a:xfrm>
        </p:grpSpPr>
        <p:sp>
          <p:nvSpPr>
            <p:cNvPr id="5460" name="Google Shape;5460;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2" name="Google Shape;5462;p61"/>
          <p:cNvSpPr/>
          <p:nvPr/>
        </p:nvSpPr>
        <p:spPr>
          <a:xfrm>
            <a:off x="1743391" y="3578789"/>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1"/>
          <p:cNvSpPr/>
          <p:nvPr/>
        </p:nvSpPr>
        <p:spPr>
          <a:xfrm>
            <a:off x="3932939" y="2650227"/>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4" name="Google Shape;5464;p61"/>
          <p:cNvGrpSpPr/>
          <p:nvPr/>
        </p:nvGrpSpPr>
        <p:grpSpPr>
          <a:xfrm>
            <a:off x="1223084" y="1311179"/>
            <a:ext cx="429504" cy="370879"/>
            <a:chOff x="-42651700" y="3217825"/>
            <a:chExt cx="367600" cy="317425"/>
          </a:xfrm>
        </p:grpSpPr>
        <p:sp>
          <p:nvSpPr>
            <p:cNvPr id="5465" name="Google Shape;5465;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1"/>
          <p:cNvGrpSpPr/>
          <p:nvPr/>
        </p:nvGrpSpPr>
        <p:grpSpPr>
          <a:xfrm>
            <a:off x="1258516" y="1750829"/>
            <a:ext cx="358640" cy="363226"/>
            <a:chOff x="-42617300" y="3587775"/>
            <a:chExt cx="306950" cy="310875"/>
          </a:xfrm>
        </p:grpSpPr>
        <p:sp>
          <p:nvSpPr>
            <p:cNvPr id="5470" name="Google Shape;5470;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61"/>
          <p:cNvSpPr/>
          <p:nvPr/>
        </p:nvSpPr>
        <p:spPr>
          <a:xfrm>
            <a:off x="1254968" y="2189872"/>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3" name="Google Shape;5473;p61"/>
          <p:cNvGrpSpPr/>
          <p:nvPr/>
        </p:nvGrpSpPr>
        <p:grpSpPr>
          <a:xfrm>
            <a:off x="3430343" y="1335569"/>
            <a:ext cx="376926" cy="370324"/>
            <a:chOff x="-40748275" y="3238700"/>
            <a:chExt cx="322600" cy="316950"/>
          </a:xfrm>
        </p:grpSpPr>
        <p:sp>
          <p:nvSpPr>
            <p:cNvPr id="5474" name="Google Shape;5474;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1"/>
          <p:cNvGrpSpPr/>
          <p:nvPr/>
        </p:nvGrpSpPr>
        <p:grpSpPr>
          <a:xfrm>
            <a:off x="3432899" y="1803553"/>
            <a:ext cx="371814" cy="338690"/>
            <a:chOff x="-40745125" y="3632900"/>
            <a:chExt cx="318225" cy="289875"/>
          </a:xfrm>
        </p:grpSpPr>
        <p:sp>
          <p:nvSpPr>
            <p:cNvPr id="5481" name="Google Shape;5481;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8" name="Google Shape;5488;p61"/>
          <p:cNvGrpSpPr/>
          <p:nvPr/>
        </p:nvGrpSpPr>
        <p:grpSpPr>
          <a:xfrm>
            <a:off x="3437047" y="2214764"/>
            <a:ext cx="363518" cy="370178"/>
            <a:chOff x="-40742750" y="3972175"/>
            <a:chExt cx="311125" cy="316825"/>
          </a:xfrm>
        </p:grpSpPr>
        <p:sp>
          <p:nvSpPr>
            <p:cNvPr id="5489" name="Google Shape;5489;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1" name="Google Shape;5491;p61"/>
          <p:cNvGrpSpPr/>
          <p:nvPr/>
        </p:nvGrpSpPr>
        <p:grpSpPr>
          <a:xfrm>
            <a:off x="2219708" y="2664932"/>
            <a:ext cx="266892" cy="369974"/>
            <a:chOff x="-38860325" y="3221750"/>
            <a:chExt cx="228425" cy="316650"/>
          </a:xfrm>
        </p:grpSpPr>
        <p:sp>
          <p:nvSpPr>
            <p:cNvPr id="5492" name="Google Shape;5492;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1"/>
          <p:cNvGrpSpPr/>
          <p:nvPr/>
        </p:nvGrpSpPr>
        <p:grpSpPr>
          <a:xfrm>
            <a:off x="2170515" y="3126989"/>
            <a:ext cx="380081" cy="367111"/>
            <a:chOff x="-38905225" y="3591875"/>
            <a:chExt cx="325300" cy="314200"/>
          </a:xfrm>
        </p:grpSpPr>
        <p:sp>
          <p:nvSpPr>
            <p:cNvPr id="5497" name="Google Shape;5497;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0" name="Google Shape;5500;p61"/>
          <p:cNvSpPr/>
          <p:nvPr/>
        </p:nvSpPr>
        <p:spPr>
          <a:xfrm>
            <a:off x="2178329" y="3636767"/>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1" name="Google Shape;5501;p61"/>
          <p:cNvGrpSpPr/>
          <p:nvPr/>
        </p:nvGrpSpPr>
        <p:grpSpPr>
          <a:xfrm>
            <a:off x="3977265" y="3112069"/>
            <a:ext cx="290815" cy="369740"/>
            <a:chOff x="-37370925" y="3579105"/>
            <a:chExt cx="248900" cy="316450"/>
          </a:xfrm>
        </p:grpSpPr>
        <p:sp>
          <p:nvSpPr>
            <p:cNvPr id="5502" name="Google Shape;5502;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4" name="Google Shape;5504;p61"/>
          <p:cNvSpPr/>
          <p:nvPr/>
        </p:nvSpPr>
        <p:spPr>
          <a:xfrm>
            <a:off x="1677319" y="1311867"/>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1"/>
          <p:cNvSpPr/>
          <p:nvPr/>
        </p:nvSpPr>
        <p:spPr>
          <a:xfrm>
            <a:off x="1702161" y="1747169"/>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6" name="Google Shape;5506;p61"/>
          <p:cNvGrpSpPr/>
          <p:nvPr/>
        </p:nvGrpSpPr>
        <p:grpSpPr>
          <a:xfrm>
            <a:off x="1670640" y="2190140"/>
            <a:ext cx="371814" cy="369974"/>
            <a:chOff x="-42259725" y="3951100"/>
            <a:chExt cx="318225" cy="316650"/>
          </a:xfrm>
        </p:grpSpPr>
        <p:sp>
          <p:nvSpPr>
            <p:cNvPr id="5507" name="Google Shape;5507;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61"/>
          <p:cNvGrpSpPr/>
          <p:nvPr/>
        </p:nvGrpSpPr>
        <p:grpSpPr>
          <a:xfrm>
            <a:off x="3869002" y="1369161"/>
            <a:ext cx="370879" cy="337755"/>
            <a:chOff x="-40378075" y="3267450"/>
            <a:chExt cx="317425" cy="289075"/>
          </a:xfrm>
        </p:grpSpPr>
        <p:sp>
          <p:nvSpPr>
            <p:cNvPr id="5510" name="Google Shape;5510;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4" name="Google Shape;5514;p61"/>
          <p:cNvGrpSpPr/>
          <p:nvPr/>
        </p:nvGrpSpPr>
        <p:grpSpPr>
          <a:xfrm>
            <a:off x="3872668" y="1770429"/>
            <a:ext cx="363548" cy="369974"/>
            <a:chOff x="-40372575" y="3604550"/>
            <a:chExt cx="311150" cy="316650"/>
          </a:xfrm>
        </p:grpSpPr>
        <p:sp>
          <p:nvSpPr>
            <p:cNvPr id="5515" name="Google Shape;5515;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8" name="Google Shape;5518;p61"/>
          <p:cNvSpPr/>
          <p:nvPr/>
        </p:nvSpPr>
        <p:spPr>
          <a:xfrm>
            <a:off x="3876000" y="2213706"/>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9" name="Google Shape;5519;p61"/>
          <p:cNvGrpSpPr/>
          <p:nvPr/>
        </p:nvGrpSpPr>
        <p:grpSpPr>
          <a:xfrm>
            <a:off x="2596617" y="2663092"/>
            <a:ext cx="399038" cy="372165"/>
            <a:chOff x="-38542250" y="3220175"/>
            <a:chExt cx="341525" cy="318525"/>
          </a:xfrm>
        </p:grpSpPr>
        <p:sp>
          <p:nvSpPr>
            <p:cNvPr id="5520" name="Google Shape;5520;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1"/>
          <p:cNvGrpSpPr/>
          <p:nvPr/>
        </p:nvGrpSpPr>
        <p:grpSpPr>
          <a:xfrm>
            <a:off x="2618549" y="3122462"/>
            <a:ext cx="369974" cy="369068"/>
            <a:chOff x="-38537400" y="3588000"/>
            <a:chExt cx="316650" cy="315875"/>
          </a:xfrm>
        </p:grpSpPr>
        <p:sp>
          <p:nvSpPr>
            <p:cNvPr id="5524" name="Google Shape;5524;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61"/>
          <p:cNvGrpSpPr/>
          <p:nvPr/>
        </p:nvGrpSpPr>
        <p:grpSpPr>
          <a:xfrm>
            <a:off x="2617629" y="3579991"/>
            <a:ext cx="371814" cy="369974"/>
            <a:chOff x="-38538975" y="3954250"/>
            <a:chExt cx="318225" cy="316650"/>
          </a:xfrm>
        </p:grpSpPr>
        <p:sp>
          <p:nvSpPr>
            <p:cNvPr id="5529" name="Google Shape;5529;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61"/>
          <p:cNvGrpSpPr/>
          <p:nvPr/>
        </p:nvGrpSpPr>
        <p:grpSpPr>
          <a:xfrm>
            <a:off x="3934941" y="3574918"/>
            <a:ext cx="375465" cy="371814"/>
            <a:chOff x="-37385100" y="3949908"/>
            <a:chExt cx="321350" cy="318225"/>
          </a:xfrm>
        </p:grpSpPr>
        <p:sp>
          <p:nvSpPr>
            <p:cNvPr id="5532" name="Google Shape;5532;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4" name="Google Shape;5534;p61"/>
          <p:cNvGrpSpPr/>
          <p:nvPr/>
        </p:nvGrpSpPr>
        <p:grpSpPr>
          <a:xfrm>
            <a:off x="2110600" y="1310478"/>
            <a:ext cx="370909" cy="370675"/>
            <a:chOff x="-41895050" y="3217225"/>
            <a:chExt cx="317450" cy="317250"/>
          </a:xfrm>
        </p:grpSpPr>
        <p:sp>
          <p:nvSpPr>
            <p:cNvPr id="5535" name="Google Shape;5535;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1"/>
          <p:cNvGrpSpPr/>
          <p:nvPr/>
        </p:nvGrpSpPr>
        <p:grpSpPr>
          <a:xfrm>
            <a:off x="2110148" y="1747412"/>
            <a:ext cx="371814" cy="369974"/>
            <a:chOff x="-41893475" y="3584850"/>
            <a:chExt cx="318225" cy="316650"/>
          </a:xfrm>
        </p:grpSpPr>
        <p:sp>
          <p:nvSpPr>
            <p:cNvPr id="5541" name="Google Shape;5541;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5" name="Google Shape;5545;p61"/>
          <p:cNvSpPr/>
          <p:nvPr/>
        </p:nvSpPr>
        <p:spPr>
          <a:xfrm>
            <a:off x="2113120" y="2191712"/>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1"/>
          <p:cNvSpPr/>
          <p:nvPr/>
        </p:nvSpPr>
        <p:spPr>
          <a:xfrm>
            <a:off x="824879" y="2684050"/>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47" name="Google Shape;5547;p61"/>
          <p:cNvGrpSpPr/>
          <p:nvPr/>
        </p:nvGrpSpPr>
        <p:grpSpPr>
          <a:xfrm>
            <a:off x="880176" y="3142704"/>
            <a:ext cx="337522" cy="370909"/>
            <a:chOff x="-39998250" y="3605325"/>
            <a:chExt cx="288875" cy="317450"/>
          </a:xfrm>
        </p:grpSpPr>
        <p:sp>
          <p:nvSpPr>
            <p:cNvPr id="5548" name="Google Shape;5548;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0" name="Google Shape;5550;p61"/>
          <p:cNvGrpSpPr/>
          <p:nvPr/>
        </p:nvGrpSpPr>
        <p:grpSpPr>
          <a:xfrm>
            <a:off x="863950" y="3601168"/>
            <a:ext cx="369974" cy="369945"/>
            <a:chOff x="-40011050" y="3972375"/>
            <a:chExt cx="316650" cy="316625"/>
          </a:xfrm>
        </p:grpSpPr>
        <p:sp>
          <p:nvSpPr>
            <p:cNvPr id="5551" name="Google Shape;5551;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1"/>
          <p:cNvGrpSpPr/>
          <p:nvPr/>
        </p:nvGrpSpPr>
        <p:grpSpPr>
          <a:xfrm>
            <a:off x="3095881" y="2665867"/>
            <a:ext cx="266921" cy="369039"/>
            <a:chOff x="-38129425" y="3222550"/>
            <a:chExt cx="228450" cy="315850"/>
          </a:xfrm>
        </p:grpSpPr>
        <p:sp>
          <p:nvSpPr>
            <p:cNvPr id="5554" name="Google Shape;5554;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1"/>
          <p:cNvGrpSpPr/>
          <p:nvPr/>
        </p:nvGrpSpPr>
        <p:grpSpPr>
          <a:xfrm>
            <a:off x="3050850" y="3122462"/>
            <a:ext cx="371785" cy="369974"/>
            <a:chOff x="-38172725" y="3588000"/>
            <a:chExt cx="318200" cy="316650"/>
          </a:xfrm>
        </p:grpSpPr>
        <p:sp>
          <p:nvSpPr>
            <p:cNvPr id="5557" name="Google Shape;5557;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5" name="Google Shape;5565;p61"/>
          <p:cNvGrpSpPr/>
          <p:nvPr/>
        </p:nvGrpSpPr>
        <p:grpSpPr>
          <a:xfrm>
            <a:off x="3126752" y="3580897"/>
            <a:ext cx="219981" cy="369974"/>
            <a:chOff x="-38109725" y="3955025"/>
            <a:chExt cx="188275" cy="316650"/>
          </a:xfrm>
        </p:grpSpPr>
        <p:sp>
          <p:nvSpPr>
            <p:cNvPr id="5566" name="Google Shape;5566;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61"/>
          <p:cNvSpPr/>
          <p:nvPr/>
        </p:nvSpPr>
        <p:spPr>
          <a:xfrm>
            <a:off x="2228355" y="4040658"/>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9" name="Google Shape;5569;p61"/>
          <p:cNvGrpSpPr/>
          <p:nvPr/>
        </p:nvGrpSpPr>
        <p:grpSpPr>
          <a:xfrm>
            <a:off x="2542151" y="1312318"/>
            <a:ext cx="373654" cy="369068"/>
            <a:chOff x="-41530375" y="3218800"/>
            <a:chExt cx="319800" cy="315875"/>
          </a:xfrm>
        </p:grpSpPr>
        <p:sp>
          <p:nvSpPr>
            <p:cNvPr id="5570" name="Google Shape;5570;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1"/>
          <p:cNvGrpSpPr/>
          <p:nvPr/>
        </p:nvGrpSpPr>
        <p:grpSpPr>
          <a:xfrm>
            <a:off x="2544444" y="1827476"/>
            <a:ext cx="369068" cy="289004"/>
            <a:chOff x="-41526450" y="3653375"/>
            <a:chExt cx="315875" cy="247350"/>
          </a:xfrm>
        </p:grpSpPr>
        <p:sp>
          <p:nvSpPr>
            <p:cNvPr id="5573" name="Google Shape;5573;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61"/>
          <p:cNvGrpSpPr/>
          <p:nvPr/>
        </p:nvGrpSpPr>
        <p:grpSpPr>
          <a:xfrm>
            <a:off x="2545831" y="2190140"/>
            <a:ext cx="366293" cy="369974"/>
            <a:chOff x="-41526450" y="3951100"/>
            <a:chExt cx="313500" cy="316650"/>
          </a:xfrm>
        </p:grpSpPr>
        <p:sp>
          <p:nvSpPr>
            <p:cNvPr id="5576" name="Google Shape;5576;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1"/>
          <p:cNvGrpSpPr/>
          <p:nvPr/>
        </p:nvGrpSpPr>
        <p:grpSpPr>
          <a:xfrm>
            <a:off x="1311086" y="2684269"/>
            <a:ext cx="339595" cy="371814"/>
            <a:chOff x="-39625900" y="3238300"/>
            <a:chExt cx="290650" cy="318225"/>
          </a:xfrm>
        </p:grpSpPr>
        <p:sp>
          <p:nvSpPr>
            <p:cNvPr id="5580" name="Google Shape;5580;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2" name="Google Shape;5582;p61"/>
          <p:cNvSpPr/>
          <p:nvPr/>
        </p:nvSpPr>
        <p:spPr>
          <a:xfrm>
            <a:off x="1333259" y="3143395"/>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3" name="Google Shape;5583;p61"/>
          <p:cNvGrpSpPr/>
          <p:nvPr/>
        </p:nvGrpSpPr>
        <p:grpSpPr>
          <a:xfrm>
            <a:off x="1305137" y="3600730"/>
            <a:ext cx="366293" cy="370441"/>
            <a:chOff x="-39647175" y="3972000"/>
            <a:chExt cx="313500" cy="317050"/>
          </a:xfrm>
        </p:grpSpPr>
        <p:sp>
          <p:nvSpPr>
            <p:cNvPr id="5584" name="Google Shape;5584;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7" name="Google Shape;5587;p61"/>
          <p:cNvGrpSpPr/>
          <p:nvPr/>
        </p:nvGrpSpPr>
        <p:grpSpPr>
          <a:xfrm>
            <a:off x="3474265" y="2664728"/>
            <a:ext cx="375495" cy="370879"/>
            <a:chOff x="-37808850" y="3221575"/>
            <a:chExt cx="321375" cy="317425"/>
          </a:xfrm>
        </p:grpSpPr>
        <p:sp>
          <p:nvSpPr>
            <p:cNvPr id="5588" name="Google Shape;5588;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0" name="Google Shape;5590;p61"/>
          <p:cNvGrpSpPr/>
          <p:nvPr/>
        </p:nvGrpSpPr>
        <p:grpSpPr>
          <a:xfrm>
            <a:off x="3483038" y="3186759"/>
            <a:ext cx="372749" cy="241158"/>
            <a:chOff x="-37806500" y="3643030"/>
            <a:chExt cx="319025" cy="206400"/>
          </a:xfrm>
        </p:grpSpPr>
        <p:sp>
          <p:nvSpPr>
            <p:cNvPr id="5591" name="Google Shape;5591;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3" name="Google Shape;5593;p61"/>
          <p:cNvGrpSpPr/>
          <p:nvPr/>
        </p:nvGrpSpPr>
        <p:grpSpPr>
          <a:xfrm>
            <a:off x="3485346" y="3579056"/>
            <a:ext cx="368134" cy="371814"/>
            <a:chOff x="-37804925" y="3953450"/>
            <a:chExt cx="315075" cy="318225"/>
          </a:xfrm>
        </p:grpSpPr>
        <p:sp>
          <p:nvSpPr>
            <p:cNvPr id="5594" name="Google Shape;5594;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7" name="Google Shape;5597;p61"/>
          <p:cNvSpPr/>
          <p:nvPr/>
        </p:nvSpPr>
        <p:spPr>
          <a:xfrm>
            <a:off x="2734290" y="4043800"/>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98" name="Google Shape;5598;p61"/>
          <p:cNvGrpSpPr/>
          <p:nvPr/>
        </p:nvGrpSpPr>
        <p:grpSpPr>
          <a:xfrm>
            <a:off x="4840364" y="1328538"/>
            <a:ext cx="355663" cy="308725"/>
            <a:chOff x="-28462125" y="3199700"/>
            <a:chExt cx="298550" cy="259150"/>
          </a:xfrm>
        </p:grpSpPr>
        <p:sp>
          <p:nvSpPr>
            <p:cNvPr id="5599" name="Google Shape;5599;p6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2" name="Google Shape;5602;p61"/>
          <p:cNvGrpSpPr/>
          <p:nvPr/>
        </p:nvGrpSpPr>
        <p:grpSpPr>
          <a:xfrm>
            <a:off x="4841317" y="1763228"/>
            <a:ext cx="353757" cy="352833"/>
            <a:chOff x="-28461325" y="3545475"/>
            <a:chExt cx="296950" cy="296175"/>
          </a:xfrm>
        </p:grpSpPr>
        <p:sp>
          <p:nvSpPr>
            <p:cNvPr id="5603" name="Google Shape;5603;p6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61"/>
          <p:cNvGrpSpPr/>
          <p:nvPr/>
        </p:nvGrpSpPr>
        <p:grpSpPr>
          <a:xfrm>
            <a:off x="4837550" y="2213272"/>
            <a:ext cx="361292" cy="352803"/>
            <a:chOff x="-28463700" y="3914875"/>
            <a:chExt cx="303275" cy="296150"/>
          </a:xfrm>
        </p:grpSpPr>
        <p:sp>
          <p:nvSpPr>
            <p:cNvPr id="5610" name="Google Shape;5610;p6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61"/>
          <p:cNvGrpSpPr/>
          <p:nvPr/>
        </p:nvGrpSpPr>
        <p:grpSpPr>
          <a:xfrm>
            <a:off x="7072335" y="1369355"/>
            <a:ext cx="351880" cy="227092"/>
            <a:chOff x="-26573400" y="3224125"/>
            <a:chExt cx="295375" cy="190625"/>
          </a:xfrm>
        </p:grpSpPr>
        <p:sp>
          <p:nvSpPr>
            <p:cNvPr id="5613" name="Google Shape;5613;p6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1"/>
          <p:cNvGrpSpPr/>
          <p:nvPr/>
        </p:nvGrpSpPr>
        <p:grpSpPr>
          <a:xfrm>
            <a:off x="7072335" y="1763690"/>
            <a:ext cx="351880" cy="351910"/>
            <a:chOff x="-26573400" y="3546250"/>
            <a:chExt cx="295375" cy="295400"/>
          </a:xfrm>
        </p:grpSpPr>
        <p:sp>
          <p:nvSpPr>
            <p:cNvPr id="5616" name="Google Shape;5616;p6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1" name="Google Shape;5621;p61"/>
          <p:cNvGrpSpPr/>
          <p:nvPr/>
        </p:nvGrpSpPr>
        <p:grpSpPr>
          <a:xfrm>
            <a:off x="7060615" y="2213599"/>
            <a:ext cx="375319" cy="352148"/>
            <a:chOff x="-26583625" y="3917025"/>
            <a:chExt cx="315050" cy="295600"/>
          </a:xfrm>
        </p:grpSpPr>
        <p:sp>
          <p:nvSpPr>
            <p:cNvPr id="5622" name="Google Shape;5622;p6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6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6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6" name="Google Shape;5626;p61"/>
          <p:cNvSpPr/>
          <p:nvPr/>
        </p:nvSpPr>
        <p:spPr>
          <a:xfrm>
            <a:off x="5727703"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7" name="Google Shape;5627;p61"/>
          <p:cNvGrpSpPr/>
          <p:nvPr/>
        </p:nvGrpSpPr>
        <p:grpSpPr>
          <a:xfrm>
            <a:off x="5759130" y="3172629"/>
            <a:ext cx="289039" cy="352833"/>
            <a:chOff x="-24694925" y="3518700"/>
            <a:chExt cx="242625" cy="296175"/>
          </a:xfrm>
        </p:grpSpPr>
        <p:sp>
          <p:nvSpPr>
            <p:cNvPr id="5628" name="Google Shape;5628;p6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61"/>
          <p:cNvGrpSpPr/>
          <p:nvPr/>
        </p:nvGrpSpPr>
        <p:grpSpPr>
          <a:xfrm>
            <a:off x="5758668" y="3622657"/>
            <a:ext cx="289962" cy="352833"/>
            <a:chOff x="-24709100" y="3888875"/>
            <a:chExt cx="243400" cy="296175"/>
          </a:xfrm>
        </p:grpSpPr>
        <p:sp>
          <p:nvSpPr>
            <p:cNvPr id="5633" name="Google Shape;5633;p6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6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6" name="Google Shape;5636;p61"/>
          <p:cNvGrpSpPr/>
          <p:nvPr/>
        </p:nvGrpSpPr>
        <p:grpSpPr>
          <a:xfrm>
            <a:off x="7958668" y="2695320"/>
            <a:ext cx="356556" cy="349557"/>
            <a:chOff x="-22863675" y="3131775"/>
            <a:chExt cx="299300" cy="293425"/>
          </a:xfrm>
        </p:grpSpPr>
        <p:sp>
          <p:nvSpPr>
            <p:cNvPr id="5637" name="Google Shape;5637;p6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6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6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61"/>
          <p:cNvGrpSpPr/>
          <p:nvPr/>
        </p:nvGrpSpPr>
        <p:grpSpPr>
          <a:xfrm>
            <a:off x="5301532" y="1306499"/>
            <a:ext cx="310602" cy="352803"/>
            <a:chOff x="-28069875" y="3175300"/>
            <a:chExt cx="260725" cy="296150"/>
          </a:xfrm>
        </p:grpSpPr>
        <p:sp>
          <p:nvSpPr>
            <p:cNvPr id="5641" name="Google Shape;5641;p6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6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6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6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6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6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0" name="Google Shape;5650;p61"/>
          <p:cNvSpPr/>
          <p:nvPr/>
        </p:nvSpPr>
        <p:spPr>
          <a:xfrm>
            <a:off x="5280965"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1" name="Google Shape;5651;p61"/>
          <p:cNvGrpSpPr/>
          <p:nvPr/>
        </p:nvGrpSpPr>
        <p:grpSpPr>
          <a:xfrm>
            <a:off x="5342810" y="2213733"/>
            <a:ext cx="228045" cy="351880"/>
            <a:chOff x="-28032075" y="3916450"/>
            <a:chExt cx="191425" cy="295375"/>
          </a:xfrm>
        </p:grpSpPr>
        <p:sp>
          <p:nvSpPr>
            <p:cNvPr id="5652" name="Google Shape;5652;p6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6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6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61"/>
          <p:cNvGrpSpPr/>
          <p:nvPr/>
        </p:nvGrpSpPr>
        <p:grpSpPr>
          <a:xfrm>
            <a:off x="7508157" y="1306484"/>
            <a:ext cx="352833" cy="352833"/>
            <a:chOff x="-26201650" y="3176075"/>
            <a:chExt cx="296175" cy="296175"/>
          </a:xfrm>
        </p:grpSpPr>
        <p:sp>
          <p:nvSpPr>
            <p:cNvPr id="5656" name="Google Shape;5656;p6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1"/>
          <p:cNvGrpSpPr/>
          <p:nvPr/>
        </p:nvGrpSpPr>
        <p:grpSpPr>
          <a:xfrm>
            <a:off x="7507680" y="1763705"/>
            <a:ext cx="353786" cy="351880"/>
            <a:chOff x="-26204800" y="3547050"/>
            <a:chExt cx="296975" cy="295375"/>
          </a:xfrm>
        </p:grpSpPr>
        <p:sp>
          <p:nvSpPr>
            <p:cNvPr id="5659" name="Google Shape;5659;p6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6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1" name="Google Shape;5661;p61"/>
          <p:cNvSpPr/>
          <p:nvPr/>
        </p:nvSpPr>
        <p:spPr>
          <a:xfrm>
            <a:off x="7540567"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2" name="Google Shape;5662;p61"/>
          <p:cNvGrpSpPr/>
          <p:nvPr/>
        </p:nvGrpSpPr>
        <p:grpSpPr>
          <a:xfrm>
            <a:off x="6178935" y="2693683"/>
            <a:ext cx="345328" cy="352833"/>
            <a:chOff x="-24353875" y="3147725"/>
            <a:chExt cx="289875" cy="296175"/>
          </a:xfrm>
        </p:grpSpPr>
        <p:sp>
          <p:nvSpPr>
            <p:cNvPr id="5663" name="Google Shape;5663;p6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1"/>
          <p:cNvGrpSpPr/>
          <p:nvPr/>
        </p:nvGrpSpPr>
        <p:grpSpPr>
          <a:xfrm>
            <a:off x="6186917" y="3173090"/>
            <a:ext cx="329365" cy="351910"/>
            <a:chOff x="-24344425" y="3519475"/>
            <a:chExt cx="276475" cy="295400"/>
          </a:xfrm>
        </p:grpSpPr>
        <p:sp>
          <p:nvSpPr>
            <p:cNvPr id="5666" name="Google Shape;5666;p6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61"/>
          <p:cNvGrpSpPr/>
          <p:nvPr/>
        </p:nvGrpSpPr>
        <p:grpSpPr>
          <a:xfrm>
            <a:off x="6176597" y="3625010"/>
            <a:ext cx="350004" cy="348128"/>
            <a:chOff x="-24353075" y="3891250"/>
            <a:chExt cx="293800" cy="292225"/>
          </a:xfrm>
        </p:grpSpPr>
        <p:sp>
          <p:nvSpPr>
            <p:cNvPr id="5669" name="Google Shape;5669;p6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61"/>
          <p:cNvGrpSpPr/>
          <p:nvPr/>
        </p:nvGrpSpPr>
        <p:grpSpPr>
          <a:xfrm>
            <a:off x="7960068" y="3173313"/>
            <a:ext cx="353757" cy="351463"/>
            <a:chOff x="-22845575" y="3504075"/>
            <a:chExt cx="296950" cy="295025"/>
          </a:xfrm>
        </p:grpSpPr>
        <p:sp>
          <p:nvSpPr>
            <p:cNvPr id="5672" name="Google Shape;5672;p6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1"/>
          <p:cNvGrpSpPr/>
          <p:nvPr/>
        </p:nvGrpSpPr>
        <p:grpSpPr>
          <a:xfrm>
            <a:off x="5753249" y="1306961"/>
            <a:ext cx="299344" cy="351880"/>
            <a:chOff x="-27691025" y="3175300"/>
            <a:chExt cx="251275" cy="295375"/>
          </a:xfrm>
        </p:grpSpPr>
        <p:sp>
          <p:nvSpPr>
            <p:cNvPr id="5675" name="Google Shape;5675;p6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1"/>
          <p:cNvGrpSpPr/>
          <p:nvPr/>
        </p:nvGrpSpPr>
        <p:grpSpPr>
          <a:xfrm>
            <a:off x="5725566" y="1825637"/>
            <a:ext cx="354710" cy="228015"/>
            <a:chOff x="-27721750" y="3598250"/>
            <a:chExt cx="297750" cy="191400"/>
          </a:xfrm>
        </p:grpSpPr>
        <p:sp>
          <p:nvSpPr>
            <p:cNvPr id="5680" name="Google Shape;5680;p6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61"/>
          <p:cNvGrpSpPr/>
          <p:nvPr/>
        </p:nvGrpSpPr>
        <p:grpSpPr>
          <a:xfrm>
            <a:off x="5726966" y="2219183"/>
            <a:ext cx="351910" cy="340980"/>
            <a:chOff x="-27719400" y="3925600"/>
            <a:chExt cx="295400" cy="286225"/>
          </a:xfrm>
        </p:grpSpPr>
        <p:sp>
          <p:nvSpPr>
            <p:cNvPr id="5683" name="Google Shape;5683;p6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1"/>
          <p:cNvGrpSpPr/>
          <p:nvPr/>
        </p:nvGrpSpPr>
        <p:grpSpPr>
          <a:xfrm>
            <a:off x="7948238" y="1306023"/>
            <a:ext cx="353757" cy="353757"/>
            <a:chOff x="-25834600" y="3176875"/>
            <a:chExt cx="296950" cy="296950"/>
          </a:xfrm>
        </p:grpSpPr>
        <p:sp>
          <p:nvSpPr>
            <p:cNvPr id="5686" name="Google Shape;5686;p6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6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61"/>
          <p:cNvGrpSpPr/>
          <p:nvPr/>
        </p:nvGrpSpPr>
        <p:grpSpPr>
          <a:xfrm>
            <a:off x="7948238" y="1774024"/>
            <a:ext cx="353757" cy="331241"/>
            <a:chOff x="-25834600" y="3564375"/>
            <a:chExt cx="296950" cy="278050"/>
          </a:xfrm>
        </p:grpSpPr>
        <p:sp>
          <p:nvSpPr>
            <p:cNvPr id="5692" name="Google Shape;5692;p6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6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6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6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61"/>
          <p:cNvGrpSpPr/>
          <p:nvPr/>
        </p:nvGrpSpPr>
        <p:grpSpPr>
          <a:xfrm>
            <a:off x="7946362" y="2213376"/>
            <a:ext cx="357509" cy="352595"/>
            <a:chOff x="-25834600" y="3915850"/>
            <a:chExt cx="300100" cy="295975"/>
          </a:xfrm>
        </p:grpSpPr>
        <p:sp>
          <p:nvSpPr>
            <p:cNvPr id="5701" name="Google Shape;5701;p6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4" name="Google Shape;5704;p61"/>
          <p:cNvGrpSpPr/>
          <p:nvPr/>
        </p:nvGrpSpPr>
        <p:grpSpPr>
          <a:xfrm>
            <a:off x="6681790" y="2694606"/>
            <a:ext cx="228968" cy="350987"/>
            <a:chOff x="-23930925" y="3149300"/>
            <a:chExt cx="192200" cy="294625"/>
          </a:xfrm>
        </p:grpSpPr>
        <p:sp>
          <p:nvSpPr>
            <p:cNvPr id="5705" name="Google Shape;5705;p6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61"/>
          <p:cNvGrpSpPr/>
          <p:nvPr/>
        </p:nvGrpSpPr>
        <p:grpSpPr>
          <a:xfrm>
            <a:off x="6638620" y="3173090"/>
            <a:ext cx="315307" cy="351910"/>
            <a:chOff x="-23962425" y="3519475"/>
            <a:chExt cx="264675" cy="295400"/>
          </a:xfrm>
        </p:grpSpPr>
        <p:sp>
          <p:nvSpPr>
            <p:cNvPr id="5710" name="Google Shape;5710;p6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6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2" name="Google Shape;5712;p61"/>
          <p:cNvSpPr/>
          <p:nvPr/>
        </p:nvSpPr>
        <p:spPr>
          <a:xfrm>
            <a:off x="6609056"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13" name="Google Shape;5713;p61"/>
          <p:cNvGrpSpPr/>
          <p:nvPr/>
        </p:nvGrpSpPr>
        <p:grpSpPr>
          <a:xfrm>
            <a:off x="8017295" y="3623134"/>
            <a:ext cx="239302" cy="351880"/>
            <a:chOff x="-22788075" y="3904625"/>
            <a:chExt cx="200875" cy="295375"/>
          </a:xfrm>
        </p:grpSpPr>
        <p:sp>
          <p:nvSpPr>
            <p:cNvPr id="5714" name="Google Shape;5714;p6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6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61"/>
          <p:cNvGrpSpPr/>
          <p:nvPr/>
        </p:nvGrpSpPr>
        <p:grpSpPr>
          <a:xfrm>
            <a:off x="6172593" y="1306499"/>
            <a:ext cx="354710" cy="352803"/>
            <a:chOff x="-27351575" y="3175300"/>
            <a:chExt cx="297750" cy="296150"/>
          </a:xfrm>
        </p:grpSpPr>
        <p:sp>
          <p:nvSpPr>
            <p:cNvPr id="5719" name="Google Shape;5719;p6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3" name="Google Shape;5723;p61"/>
          <p:cNvGrpSpPr/>
          <p:nvPr/>
        </p:nvGrpSpPr>
        <p:grpSpPr>
          <a:xfrm>
            <a:off x="6218402" y="1758809"/>
            <a:ext cx="269293" cy="353072"/>
            <a:chOff x="-27313750" y="3545275"/>
            <a:chExt cx="226050" cy="296375"/>
          </a:xfrm>
        </p:grpSpPr>
        <p:sp>
          <p:nvSpPr>
            <p:cNvPr id="5724" name="Google Shape;5724;p6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1"/>
          <p:cNvGrpSpPr/>
          <p:nvPr/>
        </p:nvGrpSpPr>
        <p:grpSpPr>
          <a:xfrm>
            <a:off x="6172593" y="2211380"/>
            <a:ext cx="354710" cy="356586"/>
            <a:chOff x="-27351575" y="3915650"/>
            <a:chExt cx="297750" cy="299325"/>
          </a:xfrm>
        </p:grpSpPr>
        <p:sp>
          <p:nvSpPr>
            <p:cNvPr id="5728" name="Google Shape;5728;p6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61"/>
          <p:cNvGrpSpPr/>
          <p:nvPr/>
        </p:nvGrpSpPr>
        <p:grpSpPr>
          <a:xfrm>
            <a:off x="4860084" y="2693579"/>
            <a:ext cx="319060" cy="353042"/>
            <a:chOff x="-25445525" y="3175900"/>
            <a:chExt cx="267825" cy="296350"/>
          </a:xfrm>
        </p:grpSpPr>
        <p:sp>
          <p:nvSpPr>
            <p:cNvPr id="5731" name="Google Shape;5731;p6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6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61"/>
          <p:cNvGrpSpPr/>
          <p:nvPr/>
        </p:nvGrpSpPr>
        <p:grpSpPr>
          <a:xfrm>
            <a:off x="4841797" y="3183902"/>
            <a:ext cx="355633" cy="330288"/>
            <a:chOff x="-25465200" y="3565175"/>
            <a:chExt cx="298525" cy="277250"/>
          </a:xfrm>
        </p:grpSpPr>
        <p:sp>
          <p:nvSpPr>
            <p:cNvPr id="5735" name="Google Shape;5735;p6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6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7" name="Google Shape;5737;p61"/>
          <p:cNvGrpSpPr/>
          <p:nvPr/>
        </p:nvGrpSpPr>
        <p:grpSpPr>
          <a:xfrm>
            <a:off x="4841336" y="3623432"/>
            <a:ext cx="356556" cy="351285"/>
            <a:chOff x="-25465200" y="3916150"/>
            <a:chExt cx="299300" cy="294875"/>
          </a:xfrm>
        </p:grpSpPr>
        <p:sp>
          <p:nvSpPr>
            <p:cNvPr id="5738" name="Google Shape;5738;p6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61"/>
          <p:cNvGrpSpPr/>
          <p:nvPr/>
        </p:nvGrpSpPr>
        <p:grpSpPr>
          <a:xfrm>
            <a:off x="7068775" y="2693698"/>
            <a:ext cx="351880" cy="352803"/>
            <a:chOff x="-23615075" y="3148525"/>
            <a:chExt cx="295375" cy="296150"/>
          </a:xfrm>
        </p:grpSpPr>
        <p:sp>
          <p:nvSpPr>
            <p:cNvPr id="5741" name="Google Shape;5741;p6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6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6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5" name="Google Shape;5745;p61"/>
          <p:cNvSpPr/>
          <p:nvPr/>
        </p:nvSpPr>
        <p:spPr>
          <a:xfrm>
            <a:off x="7066872"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6" name="Google Shape;5746;p61"/>
          <p:cNvGrpSpPr/>
          <p:nvPr/>
        </p:nvGrpSpPr>
        <p:grpSpPr>
          <a:xfrm>
            <a:off x="7068299" y="3632977"/>
            <a:ext cx="352833" cy="332194"/>
            <a:chOff x="-23615075" y="3906200"/>
            <a:chExt cx="296175" cy="278850"/>
          </a:xfrm>
        </p:grpSpPr>
        <p:sp>
          <p:nvSpPr>
            <p:cNvPr id="5747" name="Google Shape;5747;p6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6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6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0" name="Google Shape;5750;p61"/>
          <p:cNvSpPr/>
          <p:nvPr/>
        </p:nvSpPr>
        <p:spPr>
          <a:xfrm>
            <a:off x="6187131"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1" name="Google Shape;5751;p61"/>
          <p:cNvGrpSpPr/>
          <p:nvPr/>
        </p:nvGrpSpPr>
        <p:grpSpPr>
          <a:xfrm>
            <a:off x="6617268" y="1306618"/>
            <a:ext cx="353757" cy="352565"/>
            <a:chOff x="-26980600" y="3175500"/>
            <a:chExt cx="296950" cy="295950"/>
          </a:xfrm>
        </p:grpSpPr>
        <p:sp>
          <p:nvSpPr>
            <p:cNvPr id="5752" name="Google Shape;5752;p6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5" name="Google Shape;5755;p61"/>
          <p:cNvSpPr/>
          <p:nvPr/>
        </p:nvSpPr>
        <p:spPr>
          <a:xfrm>
            <a:off x="6639835"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6" name="Google Shape;5756;p61"/>
          <p:cNvGrpSpPr/>
          <p:nvPr/>
        </p:nvGrpSpPr>
        <p:grpSpPr>
          <a:xfrm>
            <a:off x="6617744" y="2245154"/>
            <a:ext cx="352803" cy="289039"/>
            <a:chOff x="-26981375" y="3951875"/>
            <a:chExt cx="296150" cy="242625"/>
          </a:xfrm>
        </p:grpSpPr>
        <p:sp>
          <p:nvSpPr>
            <p:cNvPr id="5757" name="Google Shape;5757;p6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6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61"/>
          <p:cNvGrpSpPr/>
          <p:nvPr/>
        </p:nvGrpSpPr>
        <p:grpSpPr>
          <a:xfrm>
            <a:off x="5282787" y="2692745"/>
            <a:ext cx="351910" cy="354710"/>
            <a:chOff x="-25094250" y="3176075"/>
            <a:chExt cx="295400" cy="297750"/>
          </a:xfrm>
        </p:grpSpPr>
        <p:sp>
          <p:nvSpPr>
            <p:cNvPr id="5761" name="Google Shape;5761;p6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61"/>
          <p:cNvGrpSpPr/>
          <p:nvPr/>
        </p:nvGrpSpPr>
        <p:grpSpPr>
          <a:xfrm>
            <a:off x="5282787" y="3173106"/>
            <a:ext cx="351910" cy="351880"/>
            <a:chOff x="-25094250" y="3547050"/>
            <a:chExt cx="295400" cy="295375"/>
          </a:xfrm>
        </p:grpSpPr>
        <p:sp>
          <p:nvSpPr>
            <p:cNvPr id="5765" name="Google Shape;5765;p6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6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6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0" name="Google Shape;5770;p61"/>
          <p:cNvSpPr/>
          <p:nvPr/>
        </p:nvSpPr>
        <p:spPr>
          <a:xfrm>
            <a:off x="5282803"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1" name="Google Shape;5771;p61"/>
          <p:cNvGrpSpPr/>
          <p:nvPr/>
        </p:nvGrpSpPr>
        <p:grpSpPr>
          <a:xfrm>
            <a:off x="7514864" y="2693698"/>
            <a:ext cx="352803" cy="352803"/>
            <a:chOff x="-23245675" y="3148525"/>
            <a:chExt cx="296150" cy="296150"/>
          </a:xfrm>
        </p:grpSpPr>
        <p:sp>
          <p:nvSpPr>
            <p:cNvPr id="5772" name="Google Shape;5772;p6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61"/>
          <p:cNvSpPr/>
          <p:nvPr/>
        </p:nvSpPr>
        <p:spPr>
          <a:xfrm>
            <a:off x="7557046"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6" name="Google Shape;5776;p61"/>
          <p:cNvGrpSpPr/>
          <p:nvPr/>
        </p:nvGrpSpPr>
        <p:grpSpPr>
          <a:xfrm>
            <a:off x="7515325" y="3622672"/>
            <a:ext cx="351880" cy="352803"/>
            <a:chOff x="-23244900" y="3888100"/>
            <a:chExt cx="295375" cy="296150"/>
          </a:xfrm>
        </p:grpSpPr>
        <p:sp>
          <p:nvSpPr>
            <p:cNvPr id="5777" name="Google Shape;5777;p6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6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6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6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6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8" name="Google Shape;5788;p61"/>
          <p:cNvSpPr/>
          <p:nvPr/>
        </p:nvSpPr>
        <p:spPr>
          <a:xfrm>
            <a:off x="6591589"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1"/>
          <p:cNvSpPr txBox="1"/>
          <p:nvPr/>
        </p:nvSpPr>
        <p:spPr>
          <a:xfrm>
            <a:off x="826588"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Educational Icons</a:t>
            </a:r>
            <a:endParaRPr sz="2400">
              <a:solidFill>
                <a:schemeClr val="lt1"/>
              </a:solidFill>
            </a:endParaRPr>
          </a:p>
        </p:txBody>
      </p:sp>
      <p:sp>
        <p:nvSpPr>
          <p:cNvPr id="5790" name="Google Shape;5790;p61"/>
          <p:cNvSpPr txBox="1"/>
          <p:nvPr/>
        </p:nvSpPr>
        <p:spPr>
          <a:xfrm>
            <a:off x="4835313" y="511017"/>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4"/>
        <p:cNvGrpSpPr/>
        <p:nvPr/>
      </p:nvGrpSpPr>
      <p:grpSpPr>
        <a:xfrm>
          <a:off x="0" y="0"/>
          <a:ext cx="0" cy="0"/>
          <a:chOff x="0" y="0"/>
          <a:chExt cx="0" cy="0"/>
        </a:xfrm>
      </p:grpSpPr>
      <p:sp>
        <p:nvSpPr>
          <p:cNvPr id="5795" name="Google Shape;5795;p62"/>
          <p:cNvSpPr/>
          <p:nvPr/>
        </p:nvSpPr>
        <p:spPr>
          <a:xfrm>
            <a:off x="832529" y="1377078"/>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6" name="Google Shape;5796;p62"/>
          <p:cNvGrpSpPr/>
          <p:nvPr/>
        </p:nvGrpSpPr>
        <p:grpSpPr>
          <a:xfrm>
            <a:off x="832654" y="1819647"/>
            <a:ext cx="367261" cy="367261"/>
            <a:chOff x="-65145700" y="3727425"/>
            <a:chExt cx="317425" cy="317425"/>
          </a:xfrm>
        </p:grpSpPr>
        <p:sp>
          <p:nvSpPr>
            <p:cNvPr id="5797" name="Google Shape;5797;p6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6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62"/>
          <p:cNvGrpSpPr/>
          <p:nvPr/>
        </p:nvGrpSpPr>
        <p:grpSpPr>
          <a:xfrm>
            <a:off x="835851" y="2248561"/>
            <a:ext cx="360868" cy="367261"/>
            <a:chOff x="-65144125" y="4094450"/>
            <a:chExt cx="311900" cy="317425"/>
          </a:xfrm>
        </p:grpSpPr>
        <p:sp>
          <p:nvSpPr>
            <p:cNvPr id="5800" name="Google Shape;5800;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3" name="Google Shape;5803;p62"/>
          <p:cNvSpPr/>
          <p:nvPr/>
        </p:nvSpPr>
        <p:spPr>
          <a:xfrm>
            <a:off x="3040079" y="1375704"/>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4" name="Google Shape;5804;p62"/>
          <p:cNvGrpSpPr/>
          <p:nvPr/>
        </p:nvGrpSpPr>
        <p:grpSpPr>
          <a:xfrm>
            <a:off x="3039420" y="1819256"/>
            <a:ext cx="370645" cy="368042"/>
            <a:chOff x="-63250675" y="3744075"/>
            <a:chExt cx="320350" cy="318100"/>
          </a:xfrm>
        </p:grpSpPr>
        <p:sp>
          <p:nvSpPr>
            <p:cNvPr id="5805" name="Google Shape;5805;p6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6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62"/>
          <p:cNvGrpSpPr/>
          <p:nvPr/>
        </p:nvGrpSpPr>
        <p:grpSpPr>
          <a:xfrm>
            <a:off x="3041112" y="2248561"/>
            <a:ext cx="367261" cy="367261"/>
            <a:chOff x="-63250675" y="4110200"/>
            <a:chExt cx="317425" cy="317425"/>
          </a:xfrm>
        </p:grpSpPr>
        <p:sp>
          <p:nvSpPr>
            <p:cNvPr id="5809" name="Google Shape;5809;p6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6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6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8" name="Google Shape;5818;p62"/>
          <p:cNvGrpSpPr/>
          <p:nvPr/>
        </p:nvGrpSpPr>
        <p:grpSpPr>
          <a:xfrm>
            <a:off x="1720159" y="2745656"/>
            <a:ext cx="359075" cy="358844"/>
            <a:chOff x="-61351725" y="3372400"/>
            <a:chExt cx="310350" cy="310150"/>
          </a:xfrm>
        </p:grpSpPr>
        <p:sp>
          <p:nvSpPr>
            <p:cNvPr id="5819" name="Google Shape;5819;p6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6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2" name="Google Shape;5822;p62"/>
          <p:cNvGrpSpPr/>
          <p:nvPr/>
        </p:nvGrpSpPr>
        <p:grpSpPr>
          <a:xfrm>
            <a:off x="1716514" y="3208713"/>
            <a:ext cx="366364" cy="333534"/>
            <a:chOff x="-61354875" y="3751050"/>
            <a:chExt cx="316650" cy="288275"/>
          </a:xfrm>
        </p:grpSpPr>
        <p:sp>
          <p:nvSpPr>
            <p:cNvPr id="5823" name="Google Shape;5823;p6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62"/>
          <p:cNvGrpSpPr/>
          <p:nvPr/>
        </p:nvGrpSpPr>
        <p:grpSpPr>
          <a:xfrm>
            <a:off x="1716514" y="3650352"/>
            <a:ext cx="366364" cy="367290"/>
            <a:chOff x="-61354875" y="4101525"/>
            <a:chExt cx="316650" cy="317450"/>
          </a:xfrm>
        </p:grpSpPr>
        <p:sp>
          <p:nvSpPr>
            <p:cNvPr id="5827" name="Google Shape;5827;p6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62"/>
          <p:cNvGrpSpPr/>
          <p:nvPr/>
        </p:nvGrpSpPr>
        <p:grpSpPr>
          <a:xfrm>
            <a:off x="3932949" y="2742228"/>
            <a:ext cx="368157" cy="365699"/>
            <a:chOff x="-59470075" y="3308975"/>
            <a:chExt cx="318200" cy="316075"/>
          </a:xfrm>
        </p:grpSpPr>
        <p:sp>
          <p:nvSpPr>
            <p:cNvPr id="5830" name="Google Shape;5830;p6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6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6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6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9" name="Google Shape;5839;p62"/>
          <p:cNvGrpSpPr/>
          <p:nvPr/>
        </p:nvGrpSpPr>
        <p:grpSpPr>
          <a:xfrm>
            <a:off x="1278379" y="1377933"/>
            <a:ext cx="367261" cy="364686"/>
            <a:chOff x="-64781025" y="3361050"/>
            <a:chExt cx="317425" cy="315200"/>
          </a:xfrm>
        </p:grpSpPr>
        <p:sp>
          <p:nvSpPr>
            <p:cNvPr id="5840" name="Google Shape;5840;p6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4" name="Google Shape;5844;p62"/>
          <p:cNvSpPr/>
          <p:nvPr/>
        </p:nvSpPr>
        <p:spPr>
          <a:xfrm>
            <a:off x="1278254" y="1820539"/>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62"/>
          <p:cNvSpPr/>
          <p:nvPr/>
        </p:nvSpPr>
        <p:spPr>
          <a:xfrm>
            <a:off x="1305588" y="2248541"/>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62"/>
          <p:cNvSpPr/>
          <p:nvPr/>
        </p:nvSpPr>
        <p:spPr>
          <a:xfrm>
            <a:off x="3490873" y="1417182"/>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7" name="Google Shape;5847;p62"/>
          <p:cNvGrpSpPr/>
          <p:nvPr/>
        </p:nvGrpSpPr>
        <p:grpSpPr>
          <a:xfrm>
            <a:off x="3482779" y="1819372"/>
            <a:ext cx="382765" cy="367810"/>
            <a:chOff x="-62890750" y="3747425"/>
            <a:chExt cx="330825" cy="317900"/>
          </a:xfrm>
        </p:grpSpPr>
        <p:sp>
          <p:nvSpPr>
            <p:cNvPr id="5848" name="Google Shape;5848;p6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6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6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62"/>
          <p:cNvGrpSpPr/>
          <p:nvPr/>
        </p:nvGrpSpPr>
        <p:grpSpPr>
          <a:xfrm>
            <a:off x="3490531" y="2249009"/>
            <a:ext cx="367261" cy="366364"/>
            <a:chOff x="-62884425" y="4111775"/>
            <a:chExt cx="317425" cy="316650"/>
          </a:xfrm>
        </p:grpSpPr>
        <p:sp>
          <p:nvSpPr>
            <p:cNvPr id="5863" name="Google Shape;5863;p6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2"/>
          <p:cNvGrpSpPr/>
          <p:nvPr/>
        </p:nvGrpSpPr>
        <p:grpSpPr>
          <a:xfrm>
            <a:off x="2163165" y="2745078"/>
            <a:ext cx="365438" cy="360001"/>
            <a:chOff x="-60991775" y="3376900"/>
            <a:chExt cx="315850" cy="311150"/>
          </a:xfrm>
        </p:grpSpPr>
        <p:sp>
          <p:nvSpPr>
            <p:cNvPr id="5866" name="Google Shape;5866;p6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62"/>
          <p:cNvGrpSpPr/>
          <p:nvPr/>
        </p:nvGrpSpPr>
        <p:grpSpPr>
          <a:xfrm>
            <a:off x="2162702" y="3195942"/>
            <a:ext cx="366364" cy="359075"/>
            <a:chOff x="-60988625" y="3740800"/>
            <a:chExt cx="316650" cy="310350"/>
          </a:xfrm>
        </p:grpSpPr>
        <p:sp>
          <p:nvSpPr>
            <p:cNvPr id="5870" name="Google Shape;5870;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62"/>
          <p:cNvGrpSpPr/>
          <p:nvPr/>
        </p:nvGrpSpPr>
        <p:grpSpPr>
          <a:xfrm>
            <a:off x="2162702" y="3651393"/>
            <a:ext cx="366364" cy="365207"/>
            <a:chOff x="-60987850" y="4100950"/>
            <a:chExt cx="316650" cy="315650"/>
          </a:xfrm>
        </p:grpSpPr>
        <p:sp>
          <p:nvSpPr>
            <p:cNvPr id="5874" name="Google Shape;5874;p6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2"/>
          <p:cNvGrpSpPr/>
          <p:nvPr/>
        </p:nvGrpSpPr>
        <p:grpSpPr>
          <a:xfrm>
            <a:off x="3932486" y="3196853"/>
            <a:ext cx="369083" cy="357253"/>
            <a:chOff x="-59447250" y="3706150"/>
            <a:chExt cx="319000" cy="308775"/>
          </a:xfrm>
        </p:grpSpPr>
        <p:sp>
          <p:nvSpPr>
            <p:cNvPr id="5880" name="Google Shape;5880;p6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62"/>
          <p:cNvGrpSpPr/>
          <p:nvPr/>
        </p:nvGrpSpPr>
        <p:grpSpPr>
          <a:xfrm>
            <a:off x="1721214" y="1378164"/>
            <a:ext cx="368186" cy="364224"/>
            <a:chOff x="-64406125" y="3362225"/>
            <a:chExt cx="318225" cy="314800"/>
          </a:xfrm>
        </p:grpSpPr>
        <p:sp>
          <p:nvSpPr>
            <p:cNvPr id="5885" name="Google Shape;5885;p6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6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7" name="Google Shape;5887;p62"/>
          <p:cNvSpPr/>
          <p:nvPr/>
        </p:nvSpPr>
        <p:spPr>
          <a:xfrm>
            <a:off x="1784421" y="1819628"/>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8" name="Google Shape;5888;p62"/>
          <p:cNvGrpSpPr/>
          <p:nvPr/>
        </p:nvGrpSpPr>
        <p:grpSpPr>
          <a:xfrm>
            <a:off x="1721677" y="2249009"/>
            <a:ext cx="367261" cy="366364"/>
            <a:chOff x="-64410850" y="4094450"/>
            <a:chExt cx="317425" cy="316650"/>
          </a:xfrm>
        </p:grpSpPr>
        <p:sp>
          <p:nvSpPr>
            <p:cNvPr id="5889" name="Google Shape;5889;p6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6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2" name="Google Shape;5892;p62"/>
          <p:cNvSpPr/>
          <p:nvPr/>
        </p:nvSpPr>
        <p:spPr>
          <a:xfrm>
            <a:off x="3965897" y="1376528"/>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3" name="Google Shape;5893;p62"/>
          <p:cNvGrpSpPr/>
          <p:nvPr/>
        </p:nvGrpSpPr>
        <p:grpSpPr>
          <a:xfrm>
            <a:off x="3943225" y="1819083"/>
            <a:ext cx="365467" cy="368389"/>
            <a:chOff x="-62516625" y="3743175"/>
            <a:chExt cx="315875" cy="318400"/>
          </a:xfrm>
        </p:grpSpPr>
        <p:sp>
          <p:nvSpPr>
            <p:cNvPr id="5894" name="Google Shape;5894;p6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6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6" name="Google Shape;5896;p62"/>
          <p:cNvGrpSpPr/>
          <p:nvPr/>
        </p:nvGrpSpPr>
        <p:grpSpPr>
          <a:xfrm>
            <a:off x="3950065" y="2269054"/>
            <a:ext cx="351786" cy="326274"/>
            <a:chOff x="-62511900" y="4129100"/>
            <a:chExt cx="304050" cy="282000"/>
          </a:xfrm>
        </p:grpSpPr>
        <p:sp>
          <p:nvSpPr>
            <p:cNvPr id="5897" name="Google Shape;5897;p6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6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6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2" name="Google Shape;5902;p62"/>
          <p:cNvGrpSpPr/>
          <p:nvPr/>
        </p:nvGrpSpPr>
        <p:grpSpPr>
          <a:xfrm>
            <a:off x="2628187" y="2741448"/>
            <a:ext cx="310770" cy="367261"/>
            <a:chOff x="-60597975" y="3367475"/>
            <a:chExt cx="268600" cy="317425"/>
          </a:xfrm>
        </p:grpSpPr>
        <p:sp>
          <p:nvSpPr>
            <p:cNvPr id="5903" name="Google Shape;5903;p6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6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6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62"/>
          <p:cNvSpPr/>
          <p:nvPr/>
        </p:nvSpPr>
        <p:spPr>
          <a:xfrm>
            <a:off x="2598914" y="3192959"/>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62"/>
          <p:cNvGrpSpPr/>
          <p:nvPr/>
        </p:nvGrpSpPr>
        <p:grpSpPr>
          <a:xfrm>
            <a:off x="2600390" y="3702764"/>
            <a:ext cx="366364" cy="262465"/>
            <a:chOff x="-60621600" y="4145650"/>
            <a:chExt cx="316650" cy="226850"/>
          </a:xfrm>
        </p:grpSpPr>
        <p:sp>
          <p:nvSpPr>
            <p:cNvPr id="5910" name="Google Shape;5910;p6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62"/>
          <p:cNvGrpSpPr/>
          <p:nvPr/>
        </p:nvGrpSpPr>
        <p:grpSpPr>
          <a:xfrm>
            <a:off x="3937042" y="3651263"/>
            <a:ext cx="359972" cy="365467"/>
            <a:chOff x="-59400775" y="4084200"/>
            <a:chExt cx="311125" cy="315875"/>
          </a:xfrm>
        </p:grpSpPr>
        <p:sp>
          <p:nvSpPr>
            <p:cNvPr id="5914" name="Google Shape;5914;p6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6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0" name="Google Shape;5920;p62"/>
          <p:cNvGrpSpPr/>
          <p:nvPr/>
        </p:nvGrpSpPr>
        <p:grpSpPr>
          <a:xfrm>
            <a:off x="2161136" y="1377094"/>
            <a:ext cx="365438" cy="366364"/>
            <a:chOff x="-64044600" y="3360375"/>
            <a:chExt cx="315850" cy="316650"/>
          </a:xfrm>
        </p:grpSpPr>
        <p:sp>
          <p:nvSpPr>
            <p:cNvPr id="5921" name="Google Shape;5921;p6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4" name="Google Shape;5924;p62"/>
          <p:cNvGrpSpPr/>
          <p:nvPr/>
        </p:nvGrpSpPr>
        <p:grpSpPr>
          <a:xfrm>
            <a:off x="2187559" y="1819647"/>
            <a:ext cx="312592" cy="367261"/>
            <a:chOff x="-64022550" y="3727425"/>
            <a:chExt cx="270175" cy="317425"/>
          </a:xfrm>
        </p:grpSpPr>
        <p:sp>
          <p:nvSpPr>
            <p:cNvPr id="5925" name="Google Shape;5925;p6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6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62"/>
          <p:cNvGrpSpPr/>
          <p:nvPr/>
        </p:nvGrpSpPr>
        <p:grpSpPr>
          <a:xfrm>
            <a:off x="2211697" y="2248547"/>
            <a:ext cx="264317" cy="367290"/>
            <a:chOff x="-64001300" y="4093650"/>
            <a:chExt cx="228450" cy="317450"/>
          </a:xfrm>
        </p:grpSpPr>
        <p:sp>
          <p:nvSpPr>
            <p:cNvPr id="5929" name="Google Shape;5929;p6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6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62"/>
          <p:cNvGrpSpPr/>
          <p:nvPr/>
        </p:nvGrpSpPr>
        <p:grpSpPr>
          <a:xfrm>
            <a:off x="830701" y="2741838"/>
            <a:ext cx="359972" cy="366480"/>
            <a:chOff x="-62148800" y="3377700"/>
            <a:chExt cx="311125" cy="316750"/>
          </a:xfrm>
        </p:grpSpPr>
        <p:sp>
          <p:nvSpPr>
            <p:cNvPr id="5934" name="Google Shape;5934;p6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62"/>
          <p:cNvGrpSpPr/>
          <p:nvPr/>
        </p:nvGrpSpPr>
        <p:grpSpPr>
          <a:xfrm>
            <a:off x="826608" y="3191835"/>
            <a:ext cx="368157" cy="367290"/>
            <a:chOff x="-62154300" y="3743950"/>
            <a:chExt cx="318200" cy="317450"/>
          </a:xfrm>
        </p:grpSpPr>
        <p:sp>
          <p:nvSpPr>
            <p:cNvPr id="5937" name="Google Shape;5937;p6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2"/>
          <p:cNvGrpSpPr/>
          <p:nvPr/>
        </p:nvGrpSpPr>
        <p:grpSpPr>
          <a:xfrm>
            <a:off x="826594" y="3650815"/>
            <a:ext cx="368186" cy="366364"/>
            <a:chOff x="-62151950" y="4111775"/>
            <a:chExt cx="318225" cy="316650"/>
          </a:xfrm>
        </p:grpSpPr>
        <p:sp>
          <p:nvSpPr>
            <p:cNvPr id="5940" name="Google Shape;5940;p6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62"/>
          <p:cNvGrpSpPr/>
          <p:nvPr/>
        </p:nvGrpSpPr>
        <p:grpSpPr>
          <a:xfrm>
            <a:off x="3045218" y="2741361"/>
            <a:ext cx="368157" cy="367434"/>
            <a:chOff x="-60254550" y="3367325"/>
            <a:chExt cx="318200" cy="317575"/>
          </a:xfrm>
        </p:grpSpPr>
        <p:sp>
          <p:nvSpPr>
            <p:cNvPr id="5945" name="Google Shape;5945;p6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6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6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62"/>
          <p:cNvGrpSpPr/>
          <p:nvPr/>
        </p:nvGrpSpPr>
        <p:grpSpPr>
          <a:xfrm>
            <a:off x="3046115" y="3192355"/>
            <a:ext cx="366364" cy="366248"/>
            <a:chOff x="-60255350" y="3733825"/>
            <a:chExt cx="316650" cy="316550"/>
          </a:xfrm>
        </p:grpSpPr>
        <p:sp>
          <p:nvSpPr>
            <p:cNvPr id="5950" name="Google Shape;5950;p6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6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6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6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6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7" name="Google Shape;5957;p62"/>
          <p:cNvGrpSpPr/>
          <p:nvPr/>
        </p:nvGrpSpPr>
        <p:grpSpPr>
          <a:xfrm>
            <a:off x="3073912" y="3651263"/>
            <a:ext cx="310770" cy="365467"/>
            <a:chOff x="-60232500" y="4101525"/>
            <a:chExt cx="268600" cy="315875"/>
          </a:xfrm>
        </p:grpSpPr>
        <p:sp>
          <p:nvSpPr>
            <p:cNvPr id="5958" name="Google Shape;5958;p6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0" name="Google Shape;5960;p62"/>
          <p:cNvSpPr/>
          <p:nvPr/>
        </p:nvSpPr>
        <p:spPr>
          <a:xfrm>
            <a:off x="2161686" y="4120197"/>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1" name="Google Shape;5961;p62"/>
          <p:cNvGrpSpPr/>
          <p:nvPr/>
        </p:nvGrpSpPr>
        <p:grpSpPr>
          <a:xfrm>
            <a:off x="2606912" y="1377094"/>
            <a:ext cx="368186" cy="366364"/>
            <a:chOff x="-63679950" y="3360375"/>
            <a:chExt cx="318225" cy="316650"/>
          </a:xfrm>
        </p:grpSpPr>
        <p:sp>
          <p:nvSpPr>
            <p:cNvPr id="5962" name="Google Shape;5962;p6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6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6" name="Google Shape;5966;p62"/>
          <p:cNvSpPr/>
          <p:nvPr/>
        </p:nvSpPr>
        <p:spPr>
          <a:xfrm>
            <a:off x="2605879" y="1819397"/>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7" name="Google Shape;5967;p62"/>
          <p:cNvGrpSpPr/>
          <p:nvPr/>
        </p:nvGrpSpPr>
        <p:grpSpPr>
          <a:xfrm>
            <a:off x="2605539" y="2248431"/>
            <a:ext cx="370934" cy="367521"/>
            <a:chOff x="-63679950" y="4093450"/>
            <a:chExt cx="320600" cy="317650"/>
          </a:xfrm>
        </p:grpSpPr>
        <p:sp>
          <p:nvSpPr>
            <p:cNvPr id="5968" name="Google Shape;5968;p6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2"/>
          <p:cNvGrpSpPr/>
          <p:nvPr/>
        </p:nvGrpSpPr>
        <p:grpSpPr>
          <a:xfrm>
            <a:off x="1265656" y="2741433"/>
            <a:ext cx="366364" cy="367290"/>
            <a:chOff x="-61784125" y="3377700"/>
            <a:chExt cx="316650" cy="317450"/>
          </a:xfrm>
        </p:grpSpPr>
        <p:sp>
          <p:nvSpPr>
            <p:cNvPr id="5972" name="Google Shape;5972;p6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6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6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6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62"/>
          <p:cNvGrpSpPr/>
          <p:nvPr/>
        </p:nvGrpSpPr>
        <p:grpSpPr>
          <a:xfrm>
            <a:off x="1265656" y="3191835"/>
            <a:ext cx="366364" cy="367290"/>
            <a:chOff x="-61783350" y="3743950"/>
            <a:chExt cx="316650" cy="317450"/>
          </a:xfrm>
        </p:grpSpPr>
        <p:sp>
          <p:nvSpPr>
            <p:cNvPr id="5980" name="Google Shape;5980;p6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2" name="Google Shape;5982;p62"/>
          <p:cNvSpPr/>
          <p:nvPr/>
        </p:nvSpPr>
        <p:spPr>
          <a:xfrm>
            <a:off x="1265537" y="3650636"/>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62"/>
          <p:cNvSpPr/>
          <p:nvPr/>
        </p:nvSpPr>
        <p:spPr>
          <a:xfrm>
            <a:off x="3488339" y="2751280"/>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62"/>
          <p:cNvSpPr/>
          <p:nvPr/>
        </p:nvSpPr>
        <p:spPr>
          <a:xfrm>
            <a:off x="3487428" y="3231921"/>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5" name="Google Shape;5985;p62"/>
          <p:cNvGrpSpPr/>
          <p:nvPr/>
        </p:nvGrpSpPr>
        <p:grpSpPr>
          <a:xfrm>
            <a:off x="3487080" y="3651668"/>
            <a:ext cx="369112" cy="364657"/>
            <a:chOff x="-59869425" y="4102225"/>
            <a:chExt cx="319025" cy="315175"/>
          </a:xfrm>
        </p:grpSpPr>
        <p:sp>
          <p:nvSpPr>
            <p:cNvPr id="5986" name="Google Shape;5986;p6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6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0" name="Google Shape;5990;p62"/>
          <p:cNvGrpSpPr/>
          <p:nvPr/>
        </p:nvGrpSpPr>
        <p:grpSpPr>
          <a:xfrm>
            <a:off x="2605883" y="4120490"/>
            <a:ext cx="366364" cy="365467"/>
            <a:chOff x="-59029025" y="3711650"/>
            <a:chExt cx="316650" cy="315875"/>
          </a:xfrm>
        </p:grpSpPr>
        <p:sp>
          <p:nvSpPr>
            <p:cNvPr id="5991" name="Google Shape;5991;p6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6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6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62"/>
          <p:cNvGrpSpPr/>
          <p:nvPr/>
        </p:nvGrpSpPr>
        <p:grpSpPr>
          <a:xfrm>
            <a:off x="4841373" y="1398014"/>
            <a:ext cx="351940" cy="348188"/>
            <a:chOff x="581525" y="3254850"/>
            <a:chExt cx="297750" cy="294575"/>
          </a:xfrm>
        </p:grpSpPr>
        <p:sp>
          <p:nvSpPr>
            <p:cNvPr id="5999" name="Google Shape;5999;p6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62"/>
          <p:cNvGrpSpPr/>
          <p:nvPr/>
        </p:nvGrpSpPr>
        <p:grpSpPr>
          <a:xfrm>
            <a:off x="4840442" y="1836950"/>
            <a:ext cx="353802" cy="351497"/>
            <a:chOff x="580725" y="3617925"/>
            <a:chExt cx="299325" cy="297375"/>
          </a:xfrm>
        </p:grpSpPr>
        <p:sp>
          <p:nvSpPr>
            <p:cNvPr id="6003" name="Google Shape;6003;p6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6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6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2"/>
          <p:cNvGrpSpPr/>
          <p:nvPr/>
        </p:nvGrpSpPr>
        <p:grpSpPr>
          <a:xfrm>
            <a:off x="4842304" y="2284140"/>
            <a:ext cx="350079" cy="350079"/>
            <a:chOff x="583100" y="3982600"/>
            <a:chExt cx="296175" cy="296175"/>
          </a:xfrm>
        </p:grpSpPr>
        <p:sp>
          <p:nvSpPr>
            <p:cNvPr id="6009" name="Google Shape;6009;p6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6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6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6" name="Google Shape;6016;p62"/>
          <p:cNvGrpSpPr/>
          <p:nvPr/>
        </p:nvGrpSpPr>
        <p:grpSpPr>
          <a:xfrm>
            <a:off x="7074918" y="1397764"/>
            <a:ext cx="307231" cy="348690"/>
            <a:chOff x="2423775" y="3226875"/>
            <a:chExt cx="259925" cy="295000"/>
          </a:xfrm>
        </p:grpSpPr>
        <p:sp>
          <p:nvSpPr>
            <p:cNvPr id="6017" name="Google Shape;6017;p6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0" name="Google Shape;6020;p62"/>
          <p:cNvGrpSpPr/>
          <p:nvPr/>
        </p:nvGrpSpPr>
        <p:grpSpPr>
          <a:xfrm>
            <a:off x="7052106" y="1839049"/>
            <a:ext cx="352857" cy="347301"/>
            <a:chOff x="2404875" y="3592725"/>
            <a:chExt cx="298525" cy="293825"/>
          </a:xfrm>
        </p:grpSpPr>
        <p:sp>
          <p:nvSpPr>
            <p:cNvPr id="6021" name="Google Shape;6021;p6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6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6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62"/>
          <p:cNvGrpSpPr/>
          <p:nvPr/>
        </p:nvGrpSpPr>
        <p:grpSpPr>
          <a:xfrm>
            <a:off x="7053036" y="2284614"/>
            <a:ext cx="350995" cy="349133"/>
            <a:chOff x="2404875" y="3955825"/>
            <a:chExt cx="296950" cy="295375"/>
          </a:xfrm>
        </p:grpSpPr>
        <p:sp>
          <p:nvSpPr>
            <p:cNvPr id="6025" name="Google Shape;6025;p6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6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6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9" name="Google Shape;6029;p62"/>
          <p:cNvGrpSpPr/>
          <p:nvPr/>
        </p:nvGrpSpPr>
        <p:grpSpPr>
          <a:xfrm>
            <a:off x="5747016" y="2748808"/>
            <a:ext cx="349163" cy="350079"/>
            <a:chOff x="4263650" y="3235150"/>
            <a:chExt cx="295400" cy="296175"/>
          </a:xfrm>
        </p:grpSpPr>
        <p:sp>
          <p:nvSpPr>
            <p:cNvPr id="6030" name="Google Shape;6030;p6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6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62"/>
          <p:cNvGrpSpPr/>
          <p:nvPr/>
        </p:nvGrpSpPr>
        <p:grpSpPr>
          <a:xfrm>
            <a:off x="5744696" y="3207969"/>
            <a:ext cx="353802" cy="327739"/>
            <a:chOff x="4266025" y="3609275"/>
            <a:chExt cx="299325" cy="277275"/>
          </a:xfrm>
        </p:grpSpPr>
        <p:sp>
          <p:nvSpPr>
            <p:cNvPr id="6036" name="Google Shape;6036;p6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8" name="Google Shape;6038;p62"/>
          <p:cNvGrpSpPr/>
          <p:nvPr/>
        </p:nvGrpSpPr>
        <p:grpSpPr>
          <a:xfrm>
            <a:off x="5745154" y="3673356"/>
            <a:ext cx="352886" cy="349133"/>
            <a:chOff x="4263650" y="3963700"/>
            <a:chExt cx="298550" cy="295375"/>
          </a:xfrm>
        </p:grpSpPr>
        <p:sp>
          <p:nvSpPr>
            <p:cNvPr id="6039" name="Google Shape;6039;p6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6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6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6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6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62"/>
          <p:cNvGrpSpPr/>
          <p:nvPr/>
        </p:nvGrpSpPr>
        <p:grpSpPr>
          <a:xfrm>
            <a:off x="8023491" y="2748809"/>
            <a:ext cx="226264" cy="350079"/>
            <a:chOff x="6164975" y="3211525"/>
            <a:chExt cx="191425" cy="296175"/>
          </a:xfrm>
        </p:grpSpPr>
        <p:sp>
          <p:nvSpPr>
            <p:cNvPr id="6047" name="Google Shape;6047;p6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6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6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6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6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6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62"/>
          <p:cNvGrpSpPr/>
          <p:nvPr/>
        </p:nvGrpSpPr>
        <p:grpSpPr>
          <a:xfrm>
            <a:off x="5285528" y="1397084"/>
            <a:ext cx="352886" cy="350049"/>
            <a:chOff x="946175" y="3253275"/>
            <a:chExt cx="298550" cy="296150"/>
          </a:xfrm>
        </p:grpSpPr>
        <p:sp>
          <p:nvSpPr>
            <p:cNvPr id="6055" name="Google Shape;6055;p6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6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6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0" name="Google Shape;6060;p62"/>
          <p:cNvGrpSpPr/>
          <p:nvPr/>
        </p:nvGrpSpPr>
        <p:grpSpPr>
          <a:xfrm>
            <a:off x="5286459" y="1839048"/>
            <a:ext cx="351024" cy="347301"/>
            <a:chOff x="946175" y="3619500"/>
            <a:chExt cx="296975" cy="293825"/>
          </a:xfrm>
        </p:grpSpPr>
        <p:sp>
          <p:nvSpPr>
            <p:cNvPr id="6061" name="Google Shape;6061;p6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6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6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6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6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7" name="Google Shape;6067;p62"/>
          <p:cNvGrpSpPr/>
          <p:nvPr/>
        </p:nvGrpSpPr>
        <p:grpSpPr>
          <a:xfrm>
            <a:off x="5286001" y="2283682"/>
            <a:ext cx="351940" cy="350995"/>
            <a:chOff x="944600" y="3981825"/>
            <a:chExt cx="297750" cy="296950"/>
          </a:xfrm>
        </p:grpSpPr>
        <p:sp>
          <p:nvSpPr>
            <p:cNvPr id="6068" name="Google Shape;6068;p6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6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6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2" name="Google Shape;6072;p62"/>
          <p:cNvGrpSpPr/>
          <p:nvPr/>
        </p:nvGrpSpPr>
        <p:grpSpPr>
          <a:xfrm>
            <a:off x="7502937" y="1397542"/>
            <a:ext cx="350079" cy="349133"/>
            <a:chOff x="2768750" y="3227275"/>
            <a:chExt cx="296175" cy="295375"/>
          </a:xfrm>
        </p:grpSpPr>
        <p:sp>
          <p:nvSpPr>
            <p:cNvPr id="6073" name="Google Shape;6073;p6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6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6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6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6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62"/>
          <p:cNvGrpSpPr/>
          <p:nvPr/>
        </p:nvGrpSpPr>
        <p:grpSpPr>
          <a:xfrm>
            <a:off x="7523888" y="1838414"/>
            <a:ext cx="308177" cy="348572"/>
            <a:chOff x="2786075" y="3591800"/>
            <a:chExt cx="260725" cy="294900"/>
          </a:xfrm>
        </p:grpSpPr>
        <p:sp>
          <p:nvSpPr>
            <p:cNvPr id="6082" name="Google Shape;6082;p6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6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6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2"/>
          <p:cNvGrpSpPr/>
          <p:nvPr/>
        </p:nvGrpSpPr>
        <p:grpSpPr>
          <a:xfrm>
            <a:off x="7564387" y="2284141"/>
            <a:ext cx="227180" cy="350079"/>
            <a:chOff x="2819150" y="3955025"/>
            <a:chExt cx="192200" cy="296175"/>
          </a:xfrm>
        </p:grpSpPr>
        <p:sp>
          <p:nvSpPr>
            <p:cNvPr id="6088" name="Google Shape;6088;p6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6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6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62"/>
          <p:cNvGrpSpPr/>
          <p:nvPr/>
        </p:nvGrpSpPr>
        <p:grpSpPr>
          <a:xfrm>
            <a:off x="6188160" y="2749739"/>
            <a:ext cx="349133" cy="348217"/>
            <a:chOff x="4629125" y="3235150"/>
            <a:chExt cx="295375" cy="294600"/>
          </a:xfrm>
        </p:grpSpPr>
        <p:sp>
          <p:nvSpPr>
            <p:cNvPr id="6093" name="Google Shape;6093;p6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6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6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62"/>
          <p:cNvGrpSpPr/>
          <p:nvPr/>
        </p:nvGrpSpPr>
        <p:grpSpPr>
          <a:xfrm>
            <a:off x="6188145" y="3197272"/>
            <a:ext cx="349163" cy="349133"/>
            <a:chOff x="4628325" y="3599825"/>
            <a:chExt cx="295400" cy="295375"/>
          </a:xfrm>
        </p:grpSpPr>
        <p:sp>
          <p:nvSpPr>
            <p:cNvPr id="6099" name="Google Shape;6099;p6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6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6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6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6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6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2"/>
          <p:cNvGrpSpPr/>
          <p:nvPr/>
        </p:nvGrpSpPr>
        <p:grpSpPr>
          <a:xfrm>
            <a:off x="6209096" y="3672883"/>
            <a:ext cx="307261" cy="350079"/>
            <a:chOff x="4645650" y="3962900"/>
            <a:chExt cx="259950" cy="296175"/>
          </a:xfrm>
        </p:grpSpPr>
        <p:sp>
          <p:nvSpPr>
            <p:cNvPr id="6112" name="Google Shape;6112;p6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6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6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62"/>
          <p:cNvGrpSpPr/>
          <p:nvPr/>
        </p:nvGrpSpPr>
        <p:grpSpPr>
          <a:xfrm>
            <a:off x="7962056" y="3197745"/>
            <a:ext cx="349133" cy="348188"/>
            <a:chOff x="6143725" y="3582500"/>
            <a:chExt cx="295375" cy="294575"/>
          </a:xfrm>
        </p:grpSpPr>
        <p:sp>
          <p:nvSpPr>
            <p:cNvPr id="6119" name="Google Shape;6119;p6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6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6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6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6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62"/>
          <p:cNvGrpSpPr/>
          <p:nvPr/>
        </p:nvGrpSpPr>
        <p:grpSpPr>
          <a:xfrm>
            <a:off x="5730883" y="1397084"/>
            <a:ext cx="350995" cy="350049"/>
            <a:chOff x="1310075" y="3253275"/>
            <a:chExt cx="296950" cy="296150"/>
          </a:xfrm>
        </p:grpSpPr>
        <p:sp>
          <p:nvSpPr>
            <p:cNvPr id="6127" name="Google Shape;6127;p6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6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6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0" name="Google Shape;6130;p62"/>
          <p:cNvSpPr/>
          <p:nvPr/>
        </p:nvSpPr>
        <p:spPr>
          <a:xfrm>
            <a:off x="5732303" y="1839172"/>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1" name="Google Shape;6131;p62"/>
          <p:cNvGrpSpPr/>
          <p:nvPr/>
        </p:nvGrpSpPr>
        <p:grpSpPr>
          <a:xfrm>
            <a:off x="5730410" y="2283343"/>
            <a:ext cx="351941" cy="351675"/>
            <a:chOff x="1310075" y="3980250"/>
            <a:chExt cx="297750" cy="297525"/>
          </a:xfrm>
        </p:grpSpPr>
        <p:sp>
          <p:nvSpPr>
            <p:cNvPr id="6132" name="Google Shape;6132;p6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6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6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62"/>
          <p:cNvGrpSpPr/>
          <p:nvPr/>
        </p:nvGrpSpPr>
        <p:grpSpPr>
          <a:xfrm>
            <a:off x="7995198" y="1397542"/>
            <a:ext cx="266305" cy="349133"/>
            <a:chOff x="3167275" y="3227275"/>
            <a:chExt cx="225300" cy="295375"/>
          </a:xfrm>
        </p:grpSpPr>
        <p:sp>
          <p:nvSpPr>
            <p:cNvPr id="6137" name="Google Shape;6137;p6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6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6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6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2" name="Google Shape;6142;p62"/>
          <p:cNvSpPr/>
          <p:nvPr/>
        </p:nvSpPr>
        <p:spPr>
          <a:xfrm>
            <a:off x="7944537" y="1837428"/>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62"/>
          <p:cNvGrpSpPr/>
          <p:nvPr/>
        </p:nvGrpSpPr>
        <p:grpSpPr>
          <a:xfrm>
            <a:off x="7952380" y="2284599"/>
            <a:ext cx="351940" cy="349163"/>
            <a:chOff x="3133425" y="3955025"/>
            <a:chExt cx="297750" cy="295400"/>
          </a:xfrm>
        </p:grpSpPr>
        <p:sp>
          <p:nvSpPr>
            <p:cNvPr id="6144" name="Google Shape;6144;p6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62"/>
          <p:cNvGrpSpPr/>
          <p:nvPr/>
        </p:nvGrpSpPr>
        <p:grpSpPr>
          <a:xfrm>
            <a:off x="6632554" y="2748187"/>
            <a:ext cx="350079" cy="351320"/>
            <a:chOff x="4991425" y="3234750"/>
            <a:chExt cx="296175" cy="297225"/>
          </a:xfrm>
        </p:grpSpPr>
        <p:sp>
          <p:nvSpPr>
            <p:cNvPr id="6148" name="Google Shape;6148;p6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6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6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4" name="Google Shape;6154;p62"/>
          <p:cNvGrpSpPr/>
          <p:nvPr/>
        </p:nvGrpSpPr>
        <p:grpSpPr>
          <a:xfrm>
            <a:off x="6632554" y="3217750"/>
            <a:ext cx="350079" cy="308177"/>
            <a:chOff x="4991425" y="3617150"/>
            <a:chExt cx="296175" cy="260725"/>
          </a:xfrm>
        </p:grpSpPr>
        <p:sp>
          <p:nvSpPr>
            <p:cNvPr id="6155" name="Google Shape;6155;p6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6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6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6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6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62"/>
          <p:cNvGrpSpPr/>
          <p:nvPr/>
        </p:nvGrpSpPr>
        <p:grpSpPr>
          <a:xfrm>
            <a:off x="6709827" y="3673341"/>
            <a:ext cx="195532" cy="349163"/>
            <a:chOff x="5056800" y="3962900"/>
            <a:chExt cx="165425" cy="295400"/>
          </a:xfrm>
        </p:grpSpPr>
        <p:sp>
          <p:nvSpPr>
            <p:cNvPr id="6163" name="Google Shape;6163;p6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6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6" name="Google Shape;6166;p62"/>
          <p:cNvGrpSpPr/>
          <p:nvPr/>
        </p:nvGrpSpPr>
        <p:grpSpPr>
          <a:xfrm>
            <a:off x="7961125" y="3673357"/>
            <a:ext cx="350995" cy="349133"/>
            <a:chOff x="6168925" y="3936925"/>
            <a:chExt cx="296950" cy="295375"/>
          </a:xfrm>
        </p:grpSpPr>
        <p:sp>
          <p:nvSpPr>
            <p:cNvPr id="6167" name="Google Shape;6167;p6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6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6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6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62"/>
          <p:cNvGrpSpPr/>
          <p:nvPr/>
        </p:nvGrpSpPr>
        <p:grpSpPr>
          <a:xfrm>
            <a:off x="6174844" y="1390429"/>
            <a:ext cx="348188" cy="349133"/>
            <a:chOff x="1674750" y="3254050"/>
            <a:chExt cx="294575" cy="295375"/>
          </a:xfrm>
        </p:grpSpPr>
        <p:sp>
          <p:nvSpPr>
            <p:cNvPr id="6174" name="Google Shape;6174;p6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6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6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7" name="Google Shape;6177;p62"/>
          <p:cNvGrpSpPr/>
          <p:nvPr/>
        </p:nvGrpSpPr>
        <p:grpSpPr>
          <a:xfrm>
            <a:off x="6189239" y="1838132"/>
            <a:ext cx="319347" cy="349133"/>
            <a:chOff x="1687350" y="3618725"/>
            <a:chExt cx="270175" cy="295375"/>
          </a:xfrm>
        </p:grpSpPr>
        <p:sp>
          <p:nvSpPr>
            <p:cNvPr id="6178" name="Google Shape;6178;p6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6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1" name="Google Shape;6181;p62"/>
          <p:cNvGrpSpPr/>
          <p:nvPr/>
        </p:nvGrpSpPr>
        <p:grpSpPr>
          <a:xfrm>
            <a:off x="6172942" y="2284613"/>
            <a:ext cx="351940" cy="349133"/>
            <a:chOff x="1672375" y="3982600"/>
            <a:chExt cx="297750" cy="295375"/>
          </a:xfrm>
        </p:grpSpPr>
        <p:sp>
          <p:nvSpPr>
            <p:cNvPr id="6182" name="Google Shape;6182;p6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6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6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5" name="Google Shape;6185;p62"/>
          <p:cNvGrpSpPr/>
          <p:nvPr/>
        </p:nvGrpSpPr>
        <p:grpSpPr>
          <a:xfrm>
            <a:off x="4864934" y="2748808"/>
            <a:ext cx="350079" cy="350079"/>
            <a:chOff x="3497300" y="3227275"/>
            <a:chExt cx="296175" cy="296175"/>
          </a:xfrm>
        </p:grpSpPr>
        <p:sp>
          <p:nvSpPr>
            <p:cNvPr id="6186" name="Google Shape;6186;p6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6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6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6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6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6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4" name="Google Shape;6194;p62"/>
          <p:cNvGrpSpPr/>
          <p:nvPr/>
        </p:nvGrpSpPr>
        <p:grpSpPr>
          <a:xfrm>
            <a:off x="4865407" y="3198203"/>
            <a:ext cx="349133" cy="347272"/>
            <a:chOff x="3497300" y="3591950"/>
            <a:chExt cx="295375" cy="293800"/>
          </a:xfrm>
        </p:grpSpPr>
        <p:sp>
          <p:nvSpPr>
            <p:cNvPr id="6195" name="Google Shape;6195;p6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6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6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6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6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2"/>
          <p:cNvGrpSpPr/>
          <p:nvPr/>
        </p:nvGrpSpPr>
        <p:grpSpPr>
          <a:xfrm>
            <a:off x="4865407" y="3673341"/>
            <a:ext cx="349133" cy="349163"/>
            <a:chOff x="3497300" y="3955025"/>
            <a:chExt cx="295375" cy="295400"/>
          </a:xfrm>
        </p:grpSpPr>
        <p:sp>
          <p:nvSpPr>
            <p:cNvPr id="6204" name="Google Shape;6204;p6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62"/>
          <p:cNvGrpSpPr/>
          <p:nvPr/>
        </p:nvGrpSpPr>
        <p:grpSpPr>
          <a:xfrm>
            <a:off x="7089979" y="2749532"/>
            <a:ext cx="327739" cy="348631"/>
            <a:chOff x="5364750" y="3235150"/>
            <a:chExt cx="277275" cy="294950"/>
          </a:xfrm>
        </p:grpSpPr>
        <p:sp>
          <p:nvSpPr>
            <p:cNvPr id="6208" name="Google Shape;6208;p6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6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6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6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62"/>
          <p:cNvGrpSpPr/>
          <p:nvPr/>
        </p:nvGrpSpPr>
        <p:grpSpPr>
          <a:xfrm>
            <a:off x="7078337" y="3195868"/>
            <a:ext cx="351024" cy="351941"/>
            <a:chOff x="5355300" y="3598250"/>
            <a:chExt cx="296975" cy="297750"/>
          </a:xfrm>
        </p:grpSpPr>
        <p:sp>
          <p:nvSpPr>
            <p:cNvPr id="6217" name="Google Shape;6217;p6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6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6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6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6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2"/>
          <p:cNvGrpSpPr/>
          <p:nvPr/>
        </p:nvGrpSpPr>
        <p:grpSpPr>
          <a:xfrm>
            <a:off x="7082533" y="3734790"/>
            <a:ext cx="342632" cy="226264"/>
            <a:chOff x="5358450" y="4015675"/>
            <a:chExt cx="289875" cy="191425"/>
          </a:xfrm>
        </p:grpSpPr>
        <p:sp>
          <p:nvSpPr>
            <p:cNvPr id="6226" name="Google Shape;6226;p6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0" name="Google Shape;6230;p62"/>
          <p:cNvGrpSpPr/>
          <p:nvPr/>
        </p:nvGrpSpPr>
        <p:grpSpPr>
          <a:xfrm>
            <a:off x="6209015" y="4117322"/>
            <a:ext cx="351024" cy="325464"/>
            <a:chOff x="6543825" y="3202075"/>
            <a:chExt cx="296975" cy="275350"/>
          </a:xfrm>
        </p:grpSpPr>
        <p:sp>
          <p:nvSpPr>
            <p:cNvPr id="6231" name="Google Shape;6231;p6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6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6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6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62"/>
          <p:cNvGrpSpPr/>
          <p:nvPr/>
        </p:nvGrpSpPr>
        <p:grpSpPr>
          <a:xfrm>
            <a:off x="6615996" y="1397069"/>
            <a:ext cx="350079" cy="350079"/>
            <a:chOff x="2037825" y="3254050"/>
            <a:chExt cx="296175" cy="296175"/>
          </a:xfrm>
        </p:grpSpPr>
        <p:sp>
          <p:nvSpPr>
            <p:cNvPr id="6239" name="Google Shape;6239;p6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6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6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6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62"/>
          <p:cNvGrpSpPr/>
          <p:nvPr/>
        </p:nvGrpSpPr>
        <p:grpSpPr>
          <a:xfrm>
            <a:off x="6614135" y="1838236"/>
            <a:ext cx="353802" cy="348926"/>
            <a:chOff x="2034675" y="3617925"/>
            <a:chExt cx="299325" cy="295200"/>
          </a:xfrm>
        </p:grpSpPr>
        <p:sp>
          <p:nvSpPr>
            <p:cNvPr id="6246" name="Google Shape;6246;p6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6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6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1" name="Google Shape;6251;p62"/>
          <p:cNvGrpSpPr/>
          <p:nvPr/>
        </p:nvGrpSpPr>
        <p:grpSpPr>
          <a:xfrm>
            <a:off x="6615996" y="2284613"/>
            <a:ext cx="350079" cy="349133"/>
            <a:chOff x="2037825" y="3981825"/>
            <a:chExt cx="296175" cy="295375"/>
          </a:xfrm>
        </p:grpSpPr>
        <p:sp>
          <p:nvSpPr>
            <p:cNvPr id="6252" name="Google Shape;6252;p6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6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5" name="Google Shape;6255;p62"/>
          <p:cNvGrpSpPr/>
          <p:nvPr/>
        </p:nvGrpSpPr>
        <p:grpSpPr>
          <a:xfrm>
            <a:off x="5301014" y="2780929"/>
            <a:ext cx="350079" cy="285837"/>
            <a:chOff x="3860400" y="3254050"/>
            <a:chExt cx="296175" cy="241825"/>
          </a:xfrm>
        </p:grpSpPr>
        <p:sp>
          <p:nvSpPr>
            <p:cNvPr id="6256" name="Google Shape;6256;p6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6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6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6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6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3" name="Google Shape;6263;p62"/>
          <p:cNvGrpSpPr/>
          <p:nvPr/>
        </p:nvGrpSpPr>
        <p:grpSpPr>
          <a:xfrm>
            <a:off x="5300541" y="3196800"/>
            <a:ext cx="351024" cy="350079"/>
            <a:chOff x="3859600" y="3591950"/>
            <a:chExt cx="296975" cy="296175"/>
          </a:xfrm>
        </p:grpSpPr>
        <p:sp>
          <p:nvSpPr>
            <p:cNvPr id="6264" name="Google Shape;6264;p6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6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62"/>
          <p:cNvGrpSpPr/>
          <p:nvPr/>
        </p:nvGrpSpPr>
        <p:grpSpPr>
          <a:xfrm>
            <a:off x="5301014" y="3672883"/>
            <a:ext cx="350079" cy="350079"/>
            <a:chOff x="3860400" y="3955025"/>
            <a:chExt cx="296175" cy="296175"/>
          </a:xfrm>
        </p:grpSpPr>
        <p:sp>
          <p:nvSpPr>
            <p:cNvPr id="6268" name="Google Shape;6268;p6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6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6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6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6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62"/>
          <p:cNvGrpSpPr/>
          <p:nvPr/>
        </p:nvGrpSpPr>
        <p:grpSpPr>
          <a:xfrm>
            <a:off x="7516230" y="2749281"/>
            <a:ext cx="355664" cy="349133"/>
            <a:chOff x="5716825" y="3235950"/>
            <a:chExt cx="300900" cy="295375"/>
          </a:xfrm>
        </p:grpSpPr>
        <p:sp>
          <p:nvSpPr>
            <p:cNvPr id="6274" name="Google Shape;6274;p6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6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6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8" name="Google Shape;6278;p62"/>
          <p:cNvGrpSpPr/>
          <p:nvPr/>
        </p:nvGrpSpPr>
        <p:grpSpPr>
          <a:xfrm>
            <a:off x="7529261" y="3207969"/>
            <a:ext cx="329601" cy="327739"/>
            <a:chOff x="5727850" y="3609275"/>
            <a:chExt cx="278850" cy="277275"/>
          </a:xfrm>
        </p:grpSpPr>
        <p:sp>
          <p:nvSpPr>
            <p:cNvPr id="6279" name="Google Shape;6279;p6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6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4" name="Google Shape;6284;p62"/>
          <p:cNvGrpSpPr/>
          <p:nvPr/>
        </p:nvGrpSpPr>
        <p:grpSpPr>
          <a:xfrm>
            <a:off x="7540446" y="3673356"/>
            <a:ext cx="307231" cy="349133"/>
            <a:chOff x="5736525" y="3963700"/>
            <a:chExt cx="259925" cy="295375"/>
          </a:xfrm>
        </p:grpSpPr>
        <p:sp>
          <p:nvSpPr>
            <p:cNvPr id="6285" name="Google Shape;6285;p6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6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6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6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62"/>
          <p:cNvGrpSpPr/>
          <p:nvPr/>
        </p:nvGrpSpPr>
        <p:grpSpPr>
          <a:xfrm>
            <a:off x="6632026" y="4122683"/>
            <a:ext cx="351024" cy="350079"/>
            <a:chOff x="6553275" y="3604550"/>
            <a:chExt cx="296975" cy="296175"/>
          </a:xfrm>
        </p:grpSpPr>
        <p:sp>
          <p:nvSpPr>
            <p:cNvPr id="6293" name="Google Shape;6293;p6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6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6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9" name="Google Shape;6299;p62"/>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Business Icons</a:t>
            </a:r>
            <a:endParaRPr sz="2400">
              <a:solidFill>
                <a:schemeClr val="lt1"/>
              </a:solidFill>
            </a:endParaRPr>
          </a:p>
        </p:txBody>
      </p:sp>
      <p:sp>
        <p:nvSpPr>
          <p:cNvPr id="6300" name="Google Shape;6300;p62"/>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4"/>
        <p:cNvGrpSpPr/>
        <p:nvPr/>
      </p:nvGrpSpPr>
      <p:grpSpPr>
        <a:xfrm>
          <a:off x="0" y="0"/>
          <a:ext cx="0" cy="0"/>
          <a:chOff x="0" y="0"/>
          <a:chExt cx="0" cy="0"/>
        </a:xfrm>
      </p:grpSpPr>
      <p:grpSp>
        <p:nvGrpSpPr>
          <p:cNvPr id="6305" name="Google Shape;6305;p63"/>
          <p:cNvGrpSpPr/>
          <p:nvPr/>
        </p:nvGrpSpPr>
        <p:grpSpPr>
          <a:xfrm>
            <a:off x="859032" y="1380546"/>
            <a:ext cx="294401" cy="353645"/>
            <a:chOff x="-35814600" y="3202075"/>
            <a:chExt cx="242625" cy="291450"/>
          </a:xfrm>
        </p:grpSpPr>
        <p:sp>
          <p:nvSpPr>
            <p:cNvPr id="6306" name="Google Shape;6306;p6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6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6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6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3"/>
          <p:cNvGrpSpPr/>
          <p:nvPr/>
        </p:nvGrpSpPr>
        <p:grpSpPr>
          <a:xfrm>
            <a:off x="829410" y="1821466"/>
            <a:ext cx="353645" cy="353888"/>
            <a:chOff x="-35839800" y="3561025"/>
            <a:chExt cx="291450" cy="291650"/>
          </a:xfrm>
        </p:grpSpPr>
        <p:sp>
          <p:nvSpPr>
            <p:cNvPr id="6314" name="Google Shape;6314;p6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6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6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1" name="Google Shape;6321;p63"/>
          <p:cNvSpPr/>
          <p:nvPr/>
        </p:nvSpPr>
        <p:spPr>
          <a:xfrm>
            <a:off x="827834"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2" name="Google Shape;6322;p63"/>
          <p:cNvGrpSpPr/>
          <p:nvPr/>
        </p:nvGrpSpPr>
        <p:grpSpPr>
          <a:xfrm>
            <a:off x="3066955" y="1380546"/>
            <a:ext cx="353645" cy="353645"/>
            <a:chOff x="-34003850" y="3227275"/>
            <a:chExt cx="291450" cy="291450"/>
          </a:xfrm>
        </p:grpSpPr>
        <p:sp>
          <p:nvSpPr>
            <p:cNvPr id="6323" name="Google Shape;6323;p6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6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6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8" name="Google Shape;6328;p63"/>
          <p:cNvGrpSpPr/>
          <p:nvPr/>
        </p:nvGrpSpPr>
        <p:grpSpPr>
          <a:xfrm>
            <a:off x="3066485" y="1821238"/>
            <a:ext cx="354586" cy="354343"/>
            <a:chOff x="-34004625" y="3585850"/>
            <a:chExt cx="292225" cy="292025"/>
          </a:xfrm>
        </p:grpSpPr>
        <p:sp>
          <p:nvSpPr>
            <p:cNvPr id="6329" name="Google Shape;6329;p6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6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6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6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4" name="Google Shape;6334;p63"/>
          <p:cNvGrpSpPr/>
          <p:nvPr/>
        </p:nvGrpSpPr>
        <p:grpSpPr>
          <a:xfrm>
            <a:off x="3066000" y="2256439"/>
            <a:ext cx="355557" cy="354616"/>
            <a:chOff x="-34005425" y="3945575"/>
            <a:chExt cx="293025" cy="292250"/>
          </a:xfrm>
        </p:grpSpPr>
        <p:sp>
          <p:nvSpPr>
            <p:cNvPr id="6335" name="Google Shape;6335;p6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6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63"/>
          <p:cNvGrpSpPr/>
          <p:nvPr/>
        </p:nvGrpSpPr>
        <p:grpSpPr>
          <a:xfrm>
            <a:off x="1713099" y="2729615"/>
            <a:ext cx="358408" cy="355557"/>
            <a:chOff x="-32174975" y="3192625"/>
            <a:chExt cx="295375" cy="293025"/>
          </a:xfrm>
        </p:grpSpPr>
        <p:sp>
          <p:nvSpPr>
            <p:cNvPr id="6339" name="Google Shape;6339;p6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6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3" name="Google Shape;6343;p63"/>
          <p:cNvSpPr/>
          <p:nvPr/>
        </p:nvSpPr>
        <p:spPr>
          <a:xfrm>
            <a:off x="1710145"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3"/>
          <p:cNvSpPr/>
          <p:nvPr/>
        </p:nvSpPr>
        <p:spPr>
          <a:xfrm>
            <a:off x="1714923"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5" name="Google Shape;6345;p63"/>
          <p:cNvGrpSpPr/>
          <p:nvPr/>
        </p:nvGrpSpPr>
        <p:grpSpPr>
          <a:xfrm>
            <a:off x="3952249" y="2730570"/>
            <a:ext cx="354586" cy="353645"/>
            <a:chOff x="-30345325" y="3184750"/>
            <a:chExt cx="292225" cy="291450"/>
          </a:xfrm>
        </p:grpSpPr>
        <p:sp>
          <p:nvSpPr>
            <p:cNvPr id="6346" name="Google Shape;6346;p6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6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6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6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1" name="Google Shape;6351;p63"/>
          <p:cNvGrpSpPr/>
          <p:nvPr/>
        </p:nvGrpSpPr>
        <p:grpSpPr>
          <a:xfrm>
            <a:off x="1277001" y="1380546"/>
            <a:ext cx="353645" cy="353645"/>
            <a:chOff x="-35481425" y="3202075"/>
            <a:chExt cx="291450" cy="291450"/>
          </a:xfrm>
        </p:grpSpPr>
        <p:sp>
          <p:nvSpPr>
            <p:cNvPr id="6352" name="Google Shape;6352;p6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6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6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63"/>
          <p:cNvGrpSpPr/>
          <p:nvPr/>
        </p:nvGrpSpPr>
        <p:grpSpPr>
          <a:xfrm>
            <a:off x="1276531" y="1822072"/>
            <a:ext cx="354586" cy="352675"/>
            <a:chOff x="-35482200" y="3561225"/>
            <a:chExt cx="292225" cy="290650"/>
          </a:xfrm>
        </p:grpSpPr>
        <p:sp>
          <p:nvSpPr>
            <p:cNvPr id="6360" name="Google Shape;6360;p6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63"/>
          <p:cNvGrpSpPr/>
          <p:nvPr/>
        </p:nvGrpSpPr>
        <p:grpSpPr>
          <a:xfrm>
            <a:off x="1277001" y="2256940"/>
            <a:ext cx="353645" cy="353615"/>
            <a:chOff x="-35481425" y="3919600"/>
            <a:chExt cx="291450" cy="291425"/>
          </a:xfrm>
        </p:grpSpPr>
        <p:sp>
          <p:nvSpPr>
            <p:cNvPr id="6364" name="Google Shape;6364;p6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6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6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6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6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2" name="Google Shape;6372;p63"/>
          <p:cNvGrpSpPr/>
          <p:nvPr/>
        </p:nvGrpSpPr>
        <p:grpSpPr>
          <a:xfrm>
            <a:off x="3512636" y="1381031"/>
            <a:ext cx="357468" cy="352675"/>
            <a:chOff x="-33645475" y="3228075"/>
            <a:chExt cx="294600" cy="290650"/>
          </a:xfrm>
        </p:grpSpPr>
        <p:sp>
          <p:nvSpPr>
            <p:cNvPr id="6373" name="Google Shape;6373;p6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6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6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6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0" name="Google Shape;6380;p63"/>
          <p:cNvGrpSpPr/>
          <p:nvPr/>
        </p:nvGrpSpPr>
        <p:grpSpPr>
          <a:xfrm>
            <a:off x="3513606" y="1821116"/>
            <a:ext cx="355526" cy="354586"/>
            <a:chOff x="-33646250" y="3586425"/>
            <a:chExt cx="293000" cy="292225"/>
          </a:xfrm>
        </p:grpSpPr>
        <p:sp>
          <p:nvSpPr>
            <p:cNvPr id="6381" name="Google Shape;6381;p6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3"/>
          <p:cNvGrpSpPr/>
          <p:nvPr/>
        </p:nvGrpSpPr>
        <p:grpSpPr>
          <a:xfrm>
            <a:off x="3514076" y="2255969"/>
            <a:ext cx="354586" cy="355557"/>
            <a:chOff x="-33645475" y="3944800"/>
            <a:chExt cx="292225" cy="293025"/>
          </a:xfrm>
        </p:grpSpPr>
        <p:sp>
          <p:nvSpPr>
            <p:cNvPr id="6384" name="Google Shape;6384;p6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6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6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6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63"/>
          <p:cNvGrpSpPr/>
          <p:nvPr/>
        </p:nvGrpSpPr>
        <p:grpSpPr>
          <a:xfrm>
            <a:off x="2167295" y="2729706"/>
            <a:ext cx="352675" cy="355375"/>
            <a:chOff x="-31809525" y="3192625"/>
            <a:chExt cx="290650" cy="292875"/>
          </a:xfrm>
        </p:grpSpPr>
        <p:sp>
          <p:nvSpPr>
            <p:cNvPr id="6395" name="Google Shape;6395;p6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63"/>
          <p:cNvGrpSpPr/>
          <p:nvPr/>
        </p:nvGrpSpPr>
        <p:grpSpPr>
          <a:xfrm>
            <a:off x="2166810" y="3200258"/>
            <a:ext cx="353645" cy="355557"/>
            <a:chOff x="-31811100" y="3550975"/>
            <a:chExt cx="291450" cy="293025"/>
          </a:xfrm>
        </p:grpSpPr>
        <p:sp>
          <p:nvSpPr>
            <p:cNvPr id="6400" name="Google Shape;6400;p6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6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6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6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63"/>
          <p:cNvGrpSpPr/>
          <p:nvPr/>
        </p:nvGrpSpPr>
        <p:grpSpPr>
          <a:xfrm>
            <a:off x="2160606" y="3664562"/>
            <a:ext cx="366052" cy="356831"/>
            <a:chOff x="-31817400" y="3910025"/>
            <a:chExt cx="301675" cy="294075"/>
          </a:xfrm>
        </p:grpSpPr>
        <p:sp>
          <p:nvSpPr>
            <p:cNvPr id="6408" name="Google Shape;6408;p6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6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6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1" name="Google Shape;6411;p63"/>
          <p:cNvGrpSpPr/>
          <p:nvPr/>
        </p:nvGrpSpPr>
        <p:grpSpPr>
          <a:xfrm>
            <a:off x="3952234" y="3200743"/>
            <a:ext cx="354616" cy="354586"/>
            <a:chOff x="-30354000" y="3569100"/>
            <a:chExt cx="292250" cy="292225"/>
          </a:xfrm>
        </p:grpSpPr>
        <p:sp>
          <p:nvSpPr>
            <p:cNvPr id="6412" name="Google Shape;6412;p6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6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6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63"/>
          <p:cNvGrpSpPr/>
          <p:nvPr/>
        </p:nvGrpSpPr>
        <p:grpSpPr>
          <a:xfrm>
            <a:off x="1730812" y="1380546"/>
            <a:ext cx="342148" cy="353645"/>
            <a:chOff x="-35118325" y="3202075"/>
            <a:chExt cx="281975" cy="291450"/>
          </a:xfrm>
        </p:grpSpPr>
        <p:sp>
          <p:nvSpPr>
            <p:cNvPr id="6419" name="Google Shape;6419;p6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6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63"/>
          <p:cNvGrpSpPr/>
          <p:nvPr/>
        </p:nvGrpSpPr>
        <p:grpSpPr>
          <a:xfrm>
            <a:off x="1724593" y="1821799"/>
            <a:ext cx="354586" cy="353221"/>
            <a:chOff x="-35123050" y="3561225"/>
            <a:chExt cx="292225" cy="291100"/>
          </a:xfrm>
        </p:grpSpPr>
        <p:sp>
          <p:nvSpPr>
            <p:cNvPr id="6424" name="Google Shape;6424;p6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63"/>
          <p:cNvGrpSpPr/>
          <p:nvPr/>
        </p:nvGrpSpPr>
        <p:grpSpPr>
          <a:xfrm>
            <a:off x="1766652" y="2256940"/>
            <a:ext cx="270467" cy="353615"/>
            <a:chOff x="-35089175" y="3919600"/>
            <a:chExt cx="222900" cy="291425"/>
          </a:xfrm>
        </p:grpSpPr>
        <p:sp>
          <p:nvSpPr>
            <p:cNvPr id="6427" name="Google Shape;6427;p6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6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9" name="Google Shape;6429;p63"/>
          <p:cNvGrpSpPr/>
          <p:nvPr/>
        </p:nvGrpSpPr>
        <p:grpSpPr>
          <a:xfrm>
            <a:off x="3963648" y="1380303"/>
            <a:ext cx="336445" cy="354131"/>
            <a:chOff x="-33277650" y="3226875"/>
            <a:chExt cx="277275" cy="291850"/>
          </a:xfrm>
        </p:grpSpPr>
        <p:sp>
          <p:nvSpPr>
            <p:cNvPr id="6430" name="Google Shape;6430;p6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6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6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6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63"/>
          <p:cNvGrpSpPr/>
          <p:nvPr/>
        </p:nvGrpSpPr>
        <p:grpSpPr>
          <a:xfrm>
            <a:off x="3955048" y="1821587"/>
            <a:ext cx="353645" cy="353645"/>
            <a:chOff x="-33286325" y="3586425"/>
            <a:chExt cx="291450" cy="291450"/>
          </a:xfrm>
        </p:grpSpPr>
        <p:sp>
          <p:nvSpPr>
            <p:cNvPr id="6438" name="Google Shape;6438;p6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6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6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3"/>
          <p:cNvGrpSpPr/>
          <p:nvPr/>
        </p:nvGrpSpPr>
        <p:grpSpPr>
          <a:xfrm>
            <a:off x="3955048" y="2255969"/>
            <a:ext cx="353645" cy="355557"/>
            <a:chOff x="-33286325" y="3944800"/>
            <a:chExt cx="291450" cy="293025"/>
          </a:xfrm>
        </p:grpSpPr>
        <p:sp>
          <p:nvSpPr>
            <p:cNvPr id="6444" name="Google Shape;6444;p6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63"/>
          <p:cNvGrpSpPr/>
          <p:nvPr/>
        </p:nvGrpSpPr>
        <p:grpSpPr>
          <a:xfrm>
            <a:off x="2613445" y="2729129"/>
            <a:ext cx="353645" cy="356527"/>
            <a:chOff x="-31452725" y="3191825"/>
            <a:chExt cx="291450" cy="293825"/>
          </a:xfrm>
        </p:grpSpPr>
        <p:sp>
          <p:nvSpPr>
            <p:cNvPr id="6449" name="Google Shape;6449;p6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6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6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63"/>
          <p:cNvGrpSpPr/>
          <p:nvPr/>
        </p:nvGrpSpPr>
        <p:grpSpPr>
          <a:xfrm>
            <a:off x="2612975" y="3200744"/>
            <a:ext cx="354586" cy="354586"/>
            <a:chOff x="-31452725" y="3551775"/>
            <a:chExt cx="292225" cy="292225"/>
          </a:xfrm>
        </p:grpSpPr>
        <p:sp>
          <p:nvSpPr>
            <p:cNvPr id="6454" name="Google Shape;6454;p6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63"/>
          <p:cNvGrpSpPr/>
          <p:nvPr/>
        </p:nvGrpSpPr>
        <p:grpSpPr>
          <a:xfrm>
            <a:off x="2611534" y="3664729"/>
            <a:ext cx="357468" cy="356497"/>
            <a:chOff x="-31455100" y="3909350"/>
            <a:chExt cx="294600" cy="293800"/>
          </a:xfrm>
        </p:grpSpPr>
        <p:sp>
          <p:nvSpPr>
            <p:cNvPr id="6459" name="Google Shape;6459;p6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6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63"/>
          <p:cNvGrpSpPr/>
          <p:nvPr/>
        </p:nvGrpSpPr>
        <p:grpSpPr>
          <a:xfrm>
            <a:off x="3952719" y="3665684"/>
            <a:ext cx="353645" cy="354586"/>
            <a:chOff x="-30345325" y="3918800"/>
            <a:chExt cx="291450" cy="292225"/>
          </a:xfrm>
        </p:grpSpPr>
        <p:sp>
          <p:nvSpPr>
            <p:cNvPr id="6462" name="Google Shape;6462;p6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6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63"/>
          <p:cNvGrpSpPr/>
          <p:nvPr/>
        </p:nvGrpSpPr>
        <p:grpSpPr>
          <a:xfrm>
            <a:off x="2172184" y="1821587"/>
            <a:ext cx="353645" cy="353645"/>
            <a:chOff x="-34763900" y="3561225"/>
            <a:chExt cx="291450" cy="291450"/>
          </a:xfrm>
        </p:grpSpPr>
        <p:sp>
          <p:nvSpPr>
            <p:cNvPr id="6468" name="Google Shape;6468;p6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1" name="Google Shape;6471;p63"/>
          <p:cNvSpPr/>
          <p:nvPr/>
        </p:nvSpPr>
        <p:spPr>
          <a:xfrm>
            <a:off x="2171583"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2" name="Google Shape;6472;p63"/>
          <p:cNvGrpSpPr/>
          <p:nvPr/>
        </p:nvGrpSpPr>
        <p:grpSpPr>
          <a:xfrm>
            <a:off x="827081" y="2730099"/>
            <a:ext cx="354586" cy="354586"/>
            <a:chOff x="-32927950" y="3227275"/>
            <a:chExt cx="292225" cy="292225"/>
          </a:xfrm>
        </p:grpSpPr>
        <p:sp>
          <p:nvSpPr>
            <p:cNvPr id="6473" name="Google Shape;6473;p6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6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6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63"/>
          <p:cNvGrpSpPr/>
          <p:nvPr/>
        </p:nvGrpSpPr>
        <p:grpSpPr>
          <a:xfrm>
            <a:off x="826596" y="3201213"/>
            <a:ext cx="355557" cy="353645"/>
            <a:chOff x="-32927950" y="3586425"/>
            <a:chExt cx="293025" cy="291450"/>
          </a:xfrm>
        </p:grpSpPr>
        <p:sp>
          <p:nvSpPr>
            <p:cNvPr id="6479" name="Google Shape;6479;p6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6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6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63"/>
          <p:cNvGrpSpPr/>
          <p:nvPr/>
        </p:nvGrpSpPr>
        <p:grpSpPr>
          <a:xfrm>
            <a:off x="827081" y="3665198"/>
            <a:ext cx="354586" cy="355557"/>
            <a:chOff x="-32927950" y="3944800"/>
            <a:chExt cx="292225" cy="293025"/>
          </a:xfrm>
        </p:grpSpPr>
        <p:sp>
          <p:nvSpPr>
            <p:cNvPr id="6485" name="Google Shape;6485;p6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6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6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4" name="Google Shape;6494;p63"/>
          <p:cNvGrpSpPr/>
          <p:nvPr/>
        </p:nvGrpSpPr>
        <p:grpSpPr>
          <a:xfrm>
            <a:off x="3055873" y="2730449"/>
            <a:ext cx="354586" cy="353888"/>
            <a:chOff x="-31094350" y="3194000"/>
            <a:chExt cx="292225" cy="291650"/>
          </a:xfrm>
        </p:grpSpPr>
        <p:sp>
          <p:nvSpPr>
            <p:cNvPr id="6495" name="Google Shape;6495;p6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6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6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6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6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3" name="Google Shape;6503;p63"/>
          <p:cNvGrpSpPr/>
          <p:nvPr/>
        </p:nvGrpSpPr>
        <p:grpSpPr>
          <a:xfrm>
            <a:off x="3056343" y="3200941"/>
            <a:ext cx="353645" cy="354191"/>
            <a:chOff x="-31093575" y="3552550"/>
            <a:chExt cx="291450" cy="291900"/>
          </a:xfrm>
        </p:grpSpPr>
        <p:sp>
          <p:nvSpPr>
            <p:cNvPr id="6504" name="Google Shape;6504;p6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8" name="Google Shape;6508;p63"/>
          <p:cNvGrpSpPr/>
          <p:nvPr/>
        </p:nvGrpSpPr>
        <p:grpSpPr>
          <a:xfrm>
            <a:off x="2182711" y="1380546"/>
            <a:ext cx="332593" cy="353645"/>
            <a:chOff x="-34755225" y="3202075"/>
            <a:chExt cx="274100" cy="291450"/>
          </a:xfrm>
        </p:grpSpPr>
        <p:sp>
          <p:nvSpPr>
            <p:cNvPr id="6509" name="Google Shape;6509;p6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6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6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63"/>
          <p:cNvGrpSpPr/>
          <p:nvPr/>
        </p:nvGrpSpPr>
        <p:grpSpPr>
          <a:xfrm>
            <a:off x="3056343" y="3666169"/>
            <a:ext cx="353645" cy="353615"/>
            <a:chOff x="-31093575" y="3911725"/>
            <a:chExt cx="291450" cy="291425"/>
          </a:xfrm>
        </p:grpSpPr>
        <p:sp>
          <p:nvSpPr>
            <p:cNvPr id="6517" name="Google Shape;6517;p6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6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9" name="Google Shape;6519;p63"/>
          <p:cNvGrpSpPr/>
          <p:nvPr/>
        </p:nvGrpSpPr>
        <p:grpSpPr>
          <a:xfrm>
            <a:off x="2165773" y="4123136"/>
            <a:ext cx="356497" cy="354586"/>
            <a:chOff x="-29946000" y="3183175"/>
            <a:chExt cx="293800" cy="292225"/>
          </a:xfrm>
        </p:grpSpPr>
        <p:sp>
          <p:nvSpPr>
            <p:cNvPr id="6520" name="Google Shape;6520;p6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6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6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63"/>
          <p:cNvGrpSpPr/>
          <p:nvPr/>
        </p:nvGrpSpPr>
        <p:grpSpPr>
          <a:xfrm>
            <a:off x="2610305" y="1380289"/>
            <a:ext cx="358408" cy="354161"/>
            <a:chOff x="-34408675" y="3202075"/>
            <a:chExt cx="295375" cy="291875"/>
          </a:xfrm>
        </p:grpSpPr>
        <p:sp>
          <p:nvSpPr>
            <p:cNvPr id="6527" name="Google Shape;6527;p6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1" name="Google Shape;6531;p63"/>
          <p:cNvGrpSpPr/>
          <p:nvPr/>
        </p:nvGrpSpPr>
        <p:grpSpPr>
          <a:xfrm>
            <a:off x="2612216" y="1820283"/>
            <a:ext cx="354586" cy="356254"/>
            <a:chOff x="-34405525" y="3558075"/>
            <a:chExt cx="292225" cy="293600"/>
          </a:xfrm>
        </p:grpSpPr>
        <p:sp>
          <p:nvSpPr>
            <p:cNvPr id="6532" name="Google Shape;6532;p6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6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63"/>
          <p:cNvGrpSpPr/>
          <p:nvPr/>
        </p:nvGrpSpPr>
        <p:grpSpPr>
          <a:xfrm>
            <a:off x="2611730" y="2256940"/>
            <a:ext cx="355557" cy="353615"/>
            <a:chOff x="-34406325" y="3919600"/>
            <a:chExt cx="293025" cy="291425"/>
          </a:xfrm>
        </p:grpSpPr>
        <p:sp>
          <p:nvSpPr>
            <p:cNvPr id="6536" name="Google Shape;6536;p6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6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6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63"/>
          <p:cNvGrpSpPr/>
          <p:nvPr/>
        </p:nvGrpSpPr>
        <p:grpSpPr>
          <a:xfrm>
            <a:off x="1275628" y="2736303"/>
            <a:ext cx="353645" cy="342179"/>
            <a:chOff x="-32568800" y="3232000"/>
            <a:chExt cx="291450" cy="282000"/>
          </a:xfrm>
        </p:grpSpPr>
        <p:sp>
          <p:nvSpPr>
            <p:cNvPr id="6544" name="Google Shape;6544;p6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6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63"/>
          <p:cNvGrpSpPr/>
          <p:nvPr/>
        </p:nvGrpSpPr>
        <p:grpSpPr>
          <a:xfrm>
            <a:off x="1275158" y="3201213"/>
            <a:ext cx="354586" cy="353645"/>
            <a:chOff x="-32569575" y="3586425"/>
            <a:chExt cx="292225" cy="291450"/>
          </a:xfrm>
        </p:grpSpPr>
        <p:sp>
          <p:nvSpPr>
            <p:cNvPr id="6547" name="Google Shape;6547;p6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3"/>
          <p:cNvGrpSpPr/>
          <p:nvPr/>
        </p:nvGrpSpPr>
        <p:grpSpPr>
          <a:xfrm>
            <a:off x="1266073" y="3665805"/>
            <a:ext cx="372756" cy="354343"/>
            <a:chOff x="-32576675" y="3944600"/>
            <a:chExt cx="307200" cy="292025"/>
          </a:xfrm>
        </p:grpSpPr>
        <p:sp>
          <p:nvSpPr>
            <p:cNvPr id="6550" name="Google Shape;6550;p6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2" name="Google Shape;6552;p63"/>
          <p:cNvGrpSpPr/>
          <p:nvPr/>
        </p:nvGrpSpPr>
        <p:grpSpPr>
          <a:xfrm>
            <a:off x="3511040" y="2730100"/>
            <a:ext cx="354586" cy="354586"/>
            <a:chOff x="-30735200" y="3192625"/>
            <a:chExt cx="292225" cy="292225"/>
          </a:xfrm>
        </p:grpSpPr>
        <p:sp>
          <p:nvSpPr>
            <p:cNvPr id="6553" name="Google Shape;6553;p6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6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6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63"/>
          <p:cNvGrpSpPr/>
          <p:nvPr/>
        </p:nvGrpSpPr>
        <p:grpSpPr>
          <a:xfrm>
            <a:off x="3511040" y="3201532"/>
            <a:ext cx="354586" cy="353008"/>
            <a:chOff x="-30735200" y="3552550"/>
            <a:chExt cx="292225" cy="290925"/>
          </a:xfrm>
        </p:grpSpPr>
        <p:sp>
          <p:nvSpPr>
            <p:cNvPr id="6561" name="Google Shape;6561;p6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6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63"/>
          <p:cNvGrpSpPr/>
          <p:nvPr/>
        </p:nvGrpSpPr>
        <p:grpSpPr>
          <a:xfrm>
            <a:off x="3511040" y="3666154"/>
            <a:ext cx="354586" cy="353645"/>
            <a:chOff x="-30735200" y="3910925"/>
            <a:chExt cx="292225" cy="291450"/>
          </a:xfrm>
        </p:grpSpPr>
        <p:sp>
          <p:nvSpPr>
            <p:cNvPr id="6564" name="Google Shape;6564;p6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6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6" name="Google Shape;6566;p63"/>
          <p:cNvSpPr/>
          <p:nvPr/>
        </p:nvSpPr>
        <p:spPr>
          <a:xfrm>
            <a:off x="2614155"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7" name="Google Shape;6567;p63"/>
          <p:cNvGrpSpPr/>
          <p:nvPr/>
        </p:nvGrpSpPr>
        <p:grpSpPr>
          <a:xfrm>
            <a:off x="4864547" y="1375808"/>
            <a:ext cx="358971" cy="359224"/>
            <a:chOff x="-57956275" y="3197925"/>
            <a:chExt cx="319000" cy="319225"/>
          </a:xfrm>
        </p:grpSpPr>
        <p:sp>
          <p:nvSpPr>
            <p:cNvPr id="6568" name="Google Shape;6568;p6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3"/>
          <p:cNvGrpSpPr/>
          <p:nvPr/>
        </p:nvGrpSpPr>
        <p:grpSpPr>
          <a:xfrm>
            <a:off x="4886701" y="1832234"/>
            <a:ext cx="314662" cy="358971"/>
            <a:chOff x="-57940525" y="3590375"/>
            <a:chExt cx="279625" cy="319000"/>
          </a:xfrm>
        </p:grpSpPr>
        <p:sp>
          <p:nvSpPr>
            <p:cNvPr id="6576" name="Google Shape;6576;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3"/>
          <p:cNvGrpSpPr/>
          <p:nvPr/>
        </p:nvGrpSpPr>
        <p:grpSpPr>
          <a:xfrm>
            <a:off x="4857582" y="2273605"/>
            <a:ext cx="358099" cy="358999"/>
            <a:chOff x="-57959425" y="3982600"/>
            <a:chExt cx="318225" cy="319025"/>
          </a:xfrm>
        </p:grpSpPr>
        <p:sp>
          <p:nvSpPr>
            <p:cNvPr id="6582" name="Google Shape;6582;p6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3"/>
          <p:cNvGrpSpPr/>
          <p:nvPr/>
        </p:nvGrpSpPr>
        <p:grpSpPr>
          <a:xfrm>
            <a:off x="7057749" y="1376934"/>
            <a:ext cx="357226" cy="357226"/>
            <a:chOff x="-55987225" y="3198925"/>
            <a:chExt cx="317450" cy="317450"/>
          </a:xfrm>
        </p:grpSpPr>
        <p:sp>
          <p:nvSpPr>
            <p:cNvPr id="6587" name="Google Shape;6587;p6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3"/>
          <p:cNvGrpSpPr/>
          <p:nvPr/>
        </p:nvGrpSpPr>
        <p:grpSpPr>
          <a:xfrm>
            <a:off x="7057749" y="1832965"/>
            <a:ext cx="357226" cy="357367"/>
            <a:chOff x="-55987225" y="3591025"/>
            <a:chExt cx="317450" cy="317575"/>
          </a:xfrm>
        </p:grpSpPr>
        <p:sp>
          <p:nvSpPr>
            <p:cNvPr id="6592" name="Google Shape;6592;p6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6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7" name="Google Shape;6597;p63"/>
          <p:cNvGrpSpPr/>
          <p:nvPr/>
        </p:nvGrpSpPr>
        <p:grpSpPr>
          <a:xfrm>
            <a:off x="7071665" y="2273605"/>
            <a:ext cx="358999" cy="358999"/>
            <a:chOff x="-55988800" y="3982600"/>
            <a:chExt cx="319025" cy="319025"/>
          </a:xfrm>
        </p:grpSpPr>
        <p:sp>
          <p:nvSpPr>
            <p:cNvPr id="6598" name="Google Shape;6598;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63"/>
          <p:cNvGrpSpPr/>
          <p:nvPr/>
        </p:nvGrpSpPr>
        <p:grpSpPr>
          <a:xfrm>
            <a:off x="5730184" y="2731562"/>
            <a:ext cx="356326" cy="358971"/>
            <a:chOff x="-54026025" y="3192625"/>
            <a:chExt cx="316650" cy="319000"/>
          </a:xfrm>
        </p:grpSpPr>
        <p:sp>
          <p:nvSpPr>
            <p:cNvPr id="6604" name="Google Shape;6604;p6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6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6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2" name="Google Shape;6612;p63"/>
          <p:cNvGrpSpPr/>
          <p:nvPr/>
        </p:nvGrpSpPr>
        <p:grpSpPr>
          <a:xfrm>
            <a:off x="5750130" y="3202536"/>
            <a:ext cx="316434" cy="358099"/>
            <a:chOff x="-54007925" y="3584850"/>
            <a:chExt cx="281200" cy="318225"/>
          </a:xfrm>
        </p:grpSpPr>
        <p:sp>
          <p:nvSpPr>
            <p:cNvPr id="6613" name="Google Shape;6613;p6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6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6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6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63"/>
          <p:cNvGrpSpPr/>
          <p:nvPr/>
        </p:nvGrpSpPr>
        <p:grpSpPr>
          <a:xfrm>
            <a:off x="5750130" y="3664421"/>
            <a:ext cx="316434" cy="358914"/>
            <a:chOff x="-54007925" y="3975575"/>
            <a:chExt cx="281200" cy="318950"/>
          </a:xfrm>
        </p:grpSpPr>
        <p:sp>
          <p:nvSpPr>
            <p:cNvPr id="6620" name="Google Shape;6620;p6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3"/>
          <p:cNvGrpSpPr/>
          <p:nvPr/>
        </p:nvGrpSpPr>
        <p:grpSpPr>
          <a:xfrm>
            <a:off x="7984996" y="2748891"/>
            <a:ext cx="274770" cy="358492"/>
            <a:chOff x="-52005775" y="3208025"/>
            <a:chExt cx="244175" cy="318575"/>
          </a:xfrm>
        </p:grpSpPr>
        <p:sp>
          <p:nvSpPr>
            <p:cNvPr id="6625" name="Google Shape;6625;p6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6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6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6" name="Google Shape;6636;p63"/>
          <p:cNvGrpSpPr/>
          <p:nvPr/>
        </p:nvGrpSpPr>
        <p:grpSpPr>
          <a:xfrm>
            <a:off x="5291462" y="1376934"/>
            <a:ext cx="358099" cy="358099"/>
            <a:chOff x="-57568775" y="3198925"/>
            <a:chExt cx="318225" cy="318225"/>
          </a:xfrm>
        </p:grpSpPr>
        <p:sp>
          <p:nvSpPr>
            <p:cNvPr id="6637" name="Google Shape;6637;p6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6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6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63"/>
          <p:cNvGrpSpPr/>
          <p:nvPr/>
        </p:nvGrpSpPr>
        <p:grpSpPr>
          <a:xfrm>
            <a:off x="5313181" y="1832234"/>
            <a:ext cx="314662" cy="358099"/>
            <a:chOff x="-57549075" y="3590375"/>
            <a:chExt cx="279625" cy="318225"/>
          </a:xfrm>
        </p:grpSpPr>
        <p:sp>
          <p:nvSpPr>
            <p:cNvPr id="6644" name="Google Shape;6644;p6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63"/>
          <p:cNvGrpSpPr/>
          <p:nvPr/>
        </p:nvGrpSpPr>
        <p:grpSpPr>
          <a:xfrm>
            <a:off x="5305378" y="2273605"/>
            <a:ext cx="359871" cy="359871"/>
            <a:chOff x="-57570350" y="3982600"/>
            <a:chExt cx="319800" cy="319800"/>
          </a:xfrm>
        </p:grpSpPr>
        <p:sp>
          <p:nvSpPr>
            <p:cNvPr id="6649" name="Google Shape;6649;p6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6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3" name="Google Shape;6653;p63"/>
          <p:cNvGrpSpPr/>
          <p:nvPr/>
        </p:nvGrpSpPr>
        <p:grpSpPr>
          <a:xfrm>
            <a:off x="7520416" y="1376033"/>
            <a:ext cx="314662" cy="358999"/>
            <a:chOff x="-55576850" y="3198125"/>
            <a:chExt cx="279625" cy="319025"/>
          </a:xfrm>
        </p:grpSpPr>
        <p:sp>
          <p:nvSpPr>
            <p:cNvPr id="6654" name="Google Shape;6654;p6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6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6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63"/>
          <p:cNvGrpSpPr/>
          <p:nvPr/>
        </p:nvGrpSpPr>
        <p:grpSpPr>
          <a:xfrm>
            <a:off x="7497812" y="1832009"/>
            <a:ext cx="359871" cy="358324"/>
            <a:chOff x="-55596550" y="3590175"/>
            <a:chExt cx="319800" cy="318425"/>
          </a:xfrm>
        </p:grpSpPr>
        <p:sp>
          <p:nvSpPr>
            <p:cNvPr id="6659" name="Google Shape;6659;p6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3" name="Google Shape;6663;p63"/>
          <p:cNvGrpSpPr/>
          <p:nvPr/>
        </p:nvGrpSpPr>
        <p:grpSpPr>
          <a:xfrm>
            <a:off x="7513049" y="2273351"/>
            <a:ext cx="358999" cy="359252"/>
            <a:chOff x="-55595775" y="3982375"/>
            <a:chExt cx="319025" cy="319250"/>
          </a:xfrm>
        </p:grpSpPr>
        <p:sp>
          <p:nvSpPr>
            <p:cNvPr id="6664" name="Google Shape;6664;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63"/>
          <p:cNvGrpSpPr/>
          <p:nvPr/>
        </p:nvGrpSpPr>
        <p:grpSpPr>
          <a:xfrm>
            <a:off x="6170232" y="2731562"/>
            <a:ext cx="358999" cy="358099"/>
            <a:chOff x="-53635375" y="3192625"/>
            <a:chExt cx="319025" cy="318225"/>
          </a:xfrm>
        </p:grpSpPr>
        <p:sp>
          <p:nvSpPr>
            <p:cNvPr id="6671" name="Google Shape;6671;p6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6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63"/>
          <p:cNvGrpSpPr/>
          <p:nvPr/>
        </p:nvGrpSpPr>
        <p:grpSpPr>
          <a:xfrm>
            <a:off x="6192401" y="3202536"/>
            <a:ext cx="314662" cy="358999"/>
            <a:chOff x="-53615675" y="3584850"/>
            <a:chExt cx="279625" cy="319025"/>
          </a:xfrm>
        </p:grpSpPr>
        <p:sp>
          <p:nvSpPr>
            <p:cNvPr id="6675" name="Google Shape;6675;p6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63"/>
          <p:cNvGrpSpPr/>
          <p:nvPr/>
        </p:nvGrpSpPr>
        <p:grpSpPr>
          <a:xfrm>
            <a:off x="6170246" y="3665461"/>
            <a:ext cx="358971" cy="357874"/>
            <a:chOff x="-53634575" y="3976500"/>
            <a:chExt cx="319000" cy="318025"/>
          </a:xfrm>
        </p:grpSpPr>
        <p:sp>
          <p:nvSpPr>
            <p:cNvPr id="6679" name="Google Shape;6679;p6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6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6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6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6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3"/>
          <p:cNvGrpSpPr/>
          <p:nvPr/>
        </p:nvGrpSpPr>
        <p:grpSpPr>
          <a:xfrm>
            <a:off x="7965050" y="3208415"/>
            <a:ext cx="314662" cy="358436"/>
            <a:chOff x="-52023900" y="3590075"/>
            <a:chExt cx="279625" cy="318525"/>
          </a:xfrm>
        </p:grpSpPr>
        <p:sp>
          <p:nvSpPr>
            <p:cNvPr id="6688" name="Google Shape;6688;p6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6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6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5" name="Google Shape;6695;p63"/>
          <p:cNvGrpSpPr/>
          <p:nvPr/>
        </p:nvGrpSpPr>
        <p:grpSpPr>
          <a:xfrm>
            <a:off x="5728292" y="1376934"/>
            <a:ext cx="358971" cy="358971"/>
            <a:chOff x="-57173375" y="3198925"/>
            <a:chExt cx="319000" cy="319000"/>
          </a:xfrm>
        </p:grpSpPr>
        <p:sp>
          <p:nvSpPr>
            <p:cNvPr id="6696" name="Google Shape;6696;p6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6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6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63"/>
          <p:cNvGrpSpPr/>
          <p:nvPr/>
        </p:nvGrpSpPr>
        <p:grpSpPr>
          <a:xfrm>
            <a:off x="5729178" y="1854374"/>
            <a:ext cx="357198" cy="314690"/>
            <a:chOff x="-57176525" y="3610050"/>
            <a:chExt cx="317425" cy="279650"/>
          </a:xfrm>
        </p:grpSpPr>
        <p:sp>
          <p:nvSpPr>
            <p:cNvPr id="6701" name="Google Shape;6701;p6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6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6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6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6" name="Google Shape;6706;p63"/>
          <p:cNvGrpSpPr/>
          <p:nvPr/>
        </p:nvGrpSpPr>
        <p:grpSpPr>
          <a:xfrm>
            <a:off x="7939633" y="1376934"/>
            <a:ext cx="358099" cy="356326"/>
            <a:chOff x="-55202750" y="3198925"/>
            <a:chExt cx="318225" cy="316650"/>
          </a:xfrm>
        </p:grpSpPr>
        <p:sp>
          <p:nvSpPr>
            <p:cNvPr id="6707" name="Google Shape;6707;p6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63"/>
          <p:cNvGrpSpPr/>
          <p:nvPr/>
        </p:nvGrpSpPr>
        <p:grpSpPr>
          <a:xfrm>
            <a:off x="7950267" y="1832234"/>
            <a:ext cx="336830" cy="358099"/>
            <a:chOff x="-55194875" y="3590375"/>
            <a:chExt cx="299325" cy="318225"/>
          </a:xfrm>
        </p:grpSpPr>
        <p:sp>
          <p:nvSpPr>
            <p:cNvPr id="6710" name="Google Shape;6710;p6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6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6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6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6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5" name="Google Shape;6715;p63"/>
          <p:cNvGrpSpPr/>
          <p:nvPr/>
        </p:nvGrpSpPr>
        <p:grpSpPr>
          <a:xfrm>
            <a:off x="7954884" y="2274505"/>
            <a:ext cx="357198" cy="357198"/>
            <a:chOff x="-55203525" y="3983400"/>
            <a:chExt cx="317425" cy="317425"/>
          </a:xfrm>
        </p:grpSpPr>
        <p:sp>
          <p:nvSpPr>
            <p:cNvPr id="6716" name="Google Shape;6716;p6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6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63"/>
          <p:cNvGrpSpPr/>
          <p:nvPr/>
        </p:nvGrpSpPr>
        <p:grpSpPr>
          <a:xfrm>
            <a:off x="6621365" y="2731562"/>
            <a:ext cx="335930" cy="358971"/>
            <a:chOff x="-53232900" y="3192625"/>
            <a:chExt cx="298525" cy="319000"/>
          </a:xfrm>
        </p:grpSpPr>
        <p:sp>
          <p:nvSpPr>
            <p:cNvPr id="6720" name="Google Shape;6720;p6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6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6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6610731" y="3202536"/>
            <a:ext cx="357198" cy="356326"/>
            <a:chOff x="-53242350" y="3584850"/>
            <a:chExt cx="317425" cy="316650"/>
          </a:xfrm>
        </p:grpSpPr>
        <p:sp>
          <p:nvSpPr>
            <p:cNvPr id="6729" name="Google Shape;6729;p6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3"/>
          <p:cNvGrpSpPr/>
          <p:nvPr/>
        </p:nvGrpSpPr>
        <p:grpSpPr>
          <a:xfrm>
            <a:off x="6631999" y="3665236"/>
            <a:ext cx="314662" cy="358999"/>
            <a:chOff x="-53224225" y="3976300"/>
            <a:chExt cx="279625" cy="319025"/>
          </a:xfrm>
        </p:grpSpPr>
        <p:sp>
          <p:nvSpPr>
            <p:cNvPr id="6735" name="Google Shape;6735;p6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2" name="Google Shape;6742;p63"/>
          <p:cNvGrpSpPr/>
          <p:nvPr/>
        </p:nvGrpSpPr>
        <p:grpSpPr>
          <a:xfrm>
            <a:off x="7942896" y="3672917"/>
            <a:ext cx="358971" cy="358408"/>
            <a:chOff x="-52043575" y="3983125"/>
            <a:chExt cx="319000" cy="318500"/>
          </a:xfrm>
        </p:grpSpPr>
        <p:sp>
          <p:nvSpPr>
            <p:cNvPr id="6743" name="Google Shape;6743;p6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6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6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6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6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2" name="Google Shape;6752;p63"/>
          <p:cNvGrpSpPr/>
          <p:nvPr/>
        </p:nvGrpSpPr>
        <p:grpSpPr>
          <a:xfrm>
            <a:off x="6196836" y="1376934"/>
            <a:ext cx="314662" cy="358971"/>
            <a:chOff x="-56766175" y="3198925"/>
            <a:chExt cx="279625" cy="319000"/>
          </a:xfrm>
        </p:grpSpPr>
        <p:sp>
          <p:nvSpPr>
            <p:cNvPr id="6753" name="Google Shape;6753;p6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6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6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6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63"/>
          <p:cNvGrpSpPr/>
          <p:nvPr/>
        </p:nvGrpSpPr>
        <p:grpSpPr>
          <a:xfrm>
            <a:off x="6195950" y="1832234"/>
            <a:ext cx="316434" cy="358099"/>
            <a:chOff x="-56766175" y="3590375"/>
            <a:chExt cx="281200" cy="318225"/>
          </a:xfrm>
        </p:grpSpPr>
        <p:sp>
          <p:nvSpPr>
            <p:cNvPr id="6761" name="Google Shape;6761;p6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6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63"/>
          <p:cNvGrpSpPr/>
          <p:nvPr/>
        </p:nvGrpSpPr>
        <p:grpSpPr>
          <a:xfrm>
            <a:off x="6232906" y="2273605"/>
            <a:ext cx="272126" cy="358099"/>
            <a:chOff x="-56747275" y="3982600"/>
            <a:chExt cx="241825" cy="318225"/>
          </a:xfrm>
        </p:grpSpPr>
        <p:sp>
          <p:nvSpPr>
            <p:cNvPr id="6766" name="Google Shape;6766;p6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6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6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63"/>
          <p:cNvGrpSpPr/>
          <p:nvPr/>
        </p:nvGrpSpPr>
        <p:grpSpPr>
          <a:xfrm>
            <a:off x="4840657" y="3215842"/>
            <a:ext cx="358999" cy="342991"/>
            <a:chOff x="-54812875" y="3596675"/>
            <a:chExt cx="319025" cy="304800"/>
          </a:xfrm>
        </p:grpSpPr>
        <p:sp>
          <p:nvSpPr>
            <p:cNvPr id="6774" name="Google Shape;6774;p6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6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1" name="Google Shape;6781;p63"/>
          <p:cNvSpPr/>
          <p:nvPr/>
        </p:nvSpPr>
        <p:spPr>
          <a:xfrm>
            <a:off x="5015548" y="3590113"/>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5015998" y="3590985"/>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3" name="Google Shape;6783;p63"/>
          <p:cNvGrpSpPr/>
          <p:nvPr/>
        </p:nvGrpSpPr>
        <p:grpSpPr>
          <a:xfrm>
            <a:off x="4862826" y="3672326"/>
            <a:ext cx="314662" cy="358099"/>
            <a:chOff x="-54793175" y="3982600"/>
            <a:chExt cx="279625" cy="318225"/>
          </a:xfrm>
        </p:grpSpPr>
        <p:sp>
          <p:nvSpPr>
            <p:cNvPr id="6784" name="Google Shape;6784;p6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6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6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6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63"/>
          <p:cNvGrpSpPr/>
          <p:nvPr/>
        </p:nvGrpSpPr>
        <p:grpSpPr>
          <a:xfrm>
            <a:off x="7074284" y="2731562"/>
            <a:ext cx="314662" cy="358099"/>
            <a:chOff x="-52832000" y="3192625"/>
            <a:chExt cx="279625" cy="318225"/>
          </a:xfrm>
        </p:grpSpPr>
        <p:sp>
          <p:nvSpPr>
            <p:cNvPr id="6792" name="Google Shape;6792;p6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6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6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63"/>
          <p:cNvGrpSpPr/>
          <p:nvPr/>
        </p:nvGrpSpPr>
        <p:grpSpPr>
          <a:xfrm>
            <a:off x="5760817" y="2272929"/>
            <a:ext cx="323524" cy="358774"/>
            <a:chOff x="-57162350" y="3982000"/>
            <a:chExt cx="287500" cy="318825"/>
          </a:xfrm>
        </p:grpSpPr>
        <p:sp>
          <p:nvSpPr>
            <p:cNvPr id="6801" name="Google Shape;6801;p6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6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6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6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6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63"/>
          <p:cNvGrpSpPr/>
          <p:nvPr/>
        </p:nvGrpSpPr>
        <p:grpSpPr>
          <a:xfrm>
            <a:off x="7052130" y="3203436"/>
            <a:ext cx="358971" cy="357198"/>
            <a:chOff x="-52851675" y="3585650"/>
            <a:chExt cx="319000" cy="317425"/>
          </a:xfrm>
        </p:grpSpPr>
        <p:sp>
          <p:nvSpPr>
            <p:cNvPr id="6810" name="Google Shape;6810;p6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6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6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6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63"/>
          <p:cNvGrpSpPr/>
          <p:nvPr/>
        </p:nvGrpSpPr>
        <p:grpSpPr>
          <a:xfrm>
            <a:off x="7074284" y="3665236"/>
            <a:ext cx="314662" cy="358999"/>
            <a:chOff x="-52832000" y="3976300"/>
            <a:chExt cx="279625" cy="319025"/>
          </a:xfrm>
        </p:grpSpPr>
        <p:sp>
          <p:nvSpPr>
            <p:cNvPr id="6817" name="Google Shape;6817;p6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6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2" name="Google Shape;6822;p63"/>
          <p:cNvGrpSpPr/>
          <p:nvPr/>
        </p:nvGrpSpPr>
        <p:grpSpPr>
          <a:xfrm>
            <a:off x="6191490" y="4119884"/>
            <a:ext cx="316434" cy="358099"/>
            <a:chOff x="-51633225" y="3198925"/>
            <a:chExt cx="281200" cy="318225"/>
          </a:xfrm>
        </p:grpSpPr>
        <p:sp>
          <p:nvSpPr>
            <p:cNvPr id="6823" name="Google Shape;6823;p6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6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6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6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0" name="Google Shape;6830;p63"/>
          <p:cNvGrpSpPr/>
          <p:nvPr/>
        </p:nvGrpSpPr>
        <p:grpSpPr>
          <a:xfrm>
            <a:off x="6610314" y="1377806"/>
            <a:ext cx="365188" cy="357226"/>
            <a:chOff x="-56396775" y="3199700"/>
            <a:chExt cx="324525" cy="317450"/>
          </a:xfrm>
        </p:grpSpPr>
        <p:sp>
          <p:nvSpPr>
            <p:cNvPr id="6831" name="Google Shape;6831;p6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6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6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63"/>
          <p:cNvGrpSpPr/>
          <p:nvPr/>
        </p:nvGrpSpPr>
        <p:grpSpPr>
          <a:xfrm>
            <a:off x="6613408" y="1843740"/>
            <a:ext cx="358999" cy="335958"/>
            <a:chOff x="-56394425" y="3600600"/>
            <a:chExt cx="319025" cy="298550"/>
          </a:xfrm>
        </p:grpSpPr>
        <p:sp>
          <p:nvSpPr>
            <p:cNvPr id="6838" name="Google Shape;6838;p6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6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63"/>
          <p:cNvGrpSpPr/>
          <p:nvPr/>
        </p:nvGrpSpPr>
        <p:grpSpPr>
          <a:xfrm>
            <a:off x="6644175" y="2274505"/>
            <a:ext cx="327068" cy="357198"/>
            <a:chOff x="-56379450" y="3983400"/>
            <a:chExt cx="290650" cy="317425"/>
          </a:xfrm>
        </p:grpSpPr>
        <p:sp>
          <p:nvSpPr>
            <p:cNvPr id="6842" name="Google Shape;6842;p6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6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6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6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6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56181750" y="4039300"/>
              <a:ext cx="0" cy="25"/>
            </a:xfrm>
            <a:custGeom>
              <a:avLst/>
              <a:gdLst/>
              <a:ahLst/>
              <a:cxnLst/>
              <a:rect l="l" t="t" r="r" b="b"/>
              <a:pathLst>
                <a:path h="1" extrusionOk="0">
                  <a:moveTo>
                    <a:pt x="0"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56332200" y="4039300"/>
              <a:ext cx="25" cy="25"/>
            </a:xfrm>
            <a:custGeom>
              <a:avLst/>
              <a:gdLst/>
              <a:ahLst/>
              <a:cxnLst/>
              <a:rect l="l" t="t" r="r" b="b"/>
              <a:pathLst>
                <a:path w="1" h="1" extrusionOk="0">
                  <a:moveTo>
                    <a:pt x="1" y="1"/>
                  </a:move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63"/>
          <p:cNvGrpSpPr/>
          <p:nvPr/>
        </p:nvGrpSpPr>
        <p:grpSpPr>
          <a:xfrm>
            <a:off x="5307879" y="2738651"/>
            <a:ext cx="316434" cy="358971"/>
            <a:chOff x="-54401725" y="3198925"/>
            <a:chExt cx="281200" cy="319000"/>
          </a:xfrm>
        </p:grpSpPr>
        <p:sp>
          <p:nvSpPr>
            <p:cNvPr id="6851" name="Google Shape;6851;p6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6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6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6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6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6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6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63"/>
          <p:cNvGrpSpPr/>
          <p:nvPr/>
        </p:nvGrpSpPr>
        <p:grpSpPr>
          <a:xfrm>
            <a:off x="5308766" y="3208753"/>
            <a:ext cx="314662" cy="358099"/>
            <a:chOff x="-54401725" y="3590375"/>
            <a:chExt cx="279625" cy="318225"/>
          </a:xfrm>
        </p:grpSpPr>
        <p:sp>
          <p:nvSpPr>
            <p:cNvPr id="6863" name="Google Shape;6863;p6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63"/>
          <p:cNvGrpSpPr/>
          <p:nvPr/>
        </p:nvGrpSpPr>
        <p:grpSpPr>
          <a:xfrm>
            <a:off x="5306557" y="3672326"/>
            <a:ext cx="319079" cy="358099"/>
            <a:chOff x="-54403300" y="3982600"/>
            <a:chExt cx="283550" cy="318225"/>
          </a:xfrm>
        </p:grpSpPr>
        <p:sp>
          <p:nvSpPr>
            <p:cNvPr id="6870" name="Google Shape;6870;p6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6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6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6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63"/>
          <p:cNvGrpSpPr/>
          <p:nvPr/>
        </p:nvGrpSpPr>
        <p:grpSpPr>
          <a:xfrm>
            <a:off x="7493951" y="2733559"/>
            <a:ext cx="356298" cy="356973"/>
            <a:chOff x="-52458650" y="3194400"/>
            <a:chExt cx="316625" cy="317225"/>
          </a:xfrm>
        </p:grpSpPr>
        <p:sp>
          <p:nvSpPr>
            <p:cNvPr id="6876" name="Google Shape;6876;p6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6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6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6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6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6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63"/>
          <p:cNvGrpSpPr/>
          <p:nvPr/>
        </p:nvGrpSpPr>
        <p:grpSpPr>
          <a:xfrm>
            <a:off x="4862826" y="2738651"/>
            <a:ext cx="314662" cy="358971"/>
            <a:chOff x="-54793175" y="3198925"/>
            <a:chExt cx="279625" cy="319000"/>
          </a:xfrm>
        </p:grpSpPr>
        <p:sp>
          <p:nvSpPr>
            <p:cNvPr id="6885" name="Google Shape;6885;p6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6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6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63"/>
          <p:cNvGrpSpPr/>
          <p:nvPr/>
        </p:nvGrpSpPr>
        <p:grpSpPr>
          <a:xfrm>
            <a:off x="7503249" y="3202536"/>
            <a:ext cx="337703" cy="357845"/>
            <a:chOff x="-52450000" y="3584850"/>
            <a:chExt cx="300100" cy="318000"/>
          </a:xfrm>
        </p:grpSpPr>
        <p:sp>
          <p:nvSpPr>
            <p:cNvPr id="6893" name="Google Shape;6893;p6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6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6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6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6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0" name="Google Shape;6900;p63"/>
          <p:cNvGrpSpPr/>
          <p:nvPr/>
        </p:nvGrpSpPr>
        <p:grpSpPr>
          <a:xfrm>
            <a:off x="7514769" y="3667009"/>
            <a:ext cx="314662" cy="357226"/>
            <a:chOff x="-52440550" y="3977875"/>
            <a:chExt cx="279625" cy="317450"/>
          </a:xfrm>
        </p:grpSpPr>
        <p:sp>
          <p:nvSpPr>
            <p:cNvPr id="6901" name="Google Shape;6901;p6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6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6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6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63"/>
          <p:cNvGrpSpPr/>
          <p:nvPr/>
        </p:nvGrpSpPr>
        <p:grpSpPr>
          <a:xfrm>
            <a:off x="6626703" y="4123215"/>
            <a:ext cx="314662" cy="358999"/>
            <a:chOff x="-51623775" y="3584850"/>
            <a:chExt cx="279625" cy="319025"/>
          </a:xfrm>
        </p:grpSpPr>
        <p:sp>
          <p:nvSpPr>
            <p:cNvPr id="6910" name="Google Shape;6910;p6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6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6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6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6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9" name="Google Shape;6919;p63"/>
          <p:cNvSpPr txBox="1"/>
          <p:nvPr/>
        </p:nvSpPr>
        <p:spPr>
          <a:xfrm>
            <a:off x="826588"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6920" name="Google Shape;6920;p63"/>
          <p:cNvSpPr txBox="1"/>
          <p:nvPr/>
        </p:nvSpPr>
        <p:spPr>
          <a:xfrm>
            <a:off x="4835313" y="511013"/>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4"/>
          <p:cNvSpPr txBox="1">
            <a:spLocks noGrp="1"/>
          </p:cNvSpPr>
          <p:nvPr>
            <p:ph type="subTitle" idx="6"/>
          </p:nvPr>
        </p:nvSpPr>
        <p:spPr>
          <a:xfrm>
            <a:off x="1588301" y="2963793"/>
            <a:ext cx="3310668" cy="377100"/>
          </a:xfrm>
          <a:prstGeom prst="rect">
            <a:avLst/>
          </a:prstGeom>
        </p:spPr>
        <p:txBody>
          <a:bodyPr spcFirstLastPara="1" wrap="square" lIns="91425" tIns="91425" rIns="91425" bIns="91425" anchor="b" anchorCtr="0">
            <a:noAutofit/>
          </a:bodyPr>
          <a:lstStyle/>
          <a:p>
            <a:pPr marL="0" lvl="0" indent="0"/>
            <a:r>
              <a:rPr lang="en-IN" b="1" dirty="0"/>
              <a:t>Content Discovery and Diversity</a:t>
            </a:r>
            <a:endParaRPr dirty="0"/>
          </a:p>
        </p:txBody>
      </p:sp>
      <p:sp>
        <p:nvSpPr>
          <p:cNvPr id="402" name="Google Shape;402;p34"/>
          <p:cNvSpPr txBox="1">
            <a:spLocks noGrp="1"/>
          </p:cNvSpPr>
          <p:nvPr>
            <p:ph type="title"/>
          </p:nvPr>
        </p:nvSpPr>
        <p:spPr>
          <a:xfrm>
            <a:off x="-344870" y="5025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Revelence and Importance</a:t>
            </a:r>
            <a:endParaRPr dirty="0"/>
          </a:p>
        </p:txBody>
      </p:sp>
      <p:sp>
        <p:nvSpPr>
          <p:cNvPr id="403" name="Google Shape;403;p34"/>
          <p:cNvSpPr txBox="1">
            <a:spLocks noGrp="1"/>
          </p:cNvSpPr>
          <p:nvPr>
            <p:ph type="subTitle" idx="1"/>
          </p:nvPr>
        </p:nvSpPr>
        <p:spPr>
          <a:xfrm>
            <a:off x="1588302" y="1797078"/>
            <a:ext cx="3155862" cy="980846"/>
          </a:xfrm>
          <a:prstGeom prst="rect">
            <a:avLst/>
          </a:prstGeom>
        </p:spPr>
        <p:txBody>
          <a:bodyPr spcFirstLastPara="1" wrap="square" lIns="91425" tIns="91425" rIns="91425" bIns="91425" anchor="t" anchorCtr="0">
            <a:noAutofit/>
          </a:bodyPr>
          <a:lstStyle/>
          <a:p>
            <a:pPr marL="0" lvl="0" indent="0"/>
            <a:r>
              <a:rPr lang="en-US" dirty="0"/>
              <a:t>A recommendation system that adapts in real-time to changes in user behavior ensures that suggestions remain relevant and aligned with the user's evolving tastes.</a:t>
            </a:r>
            <a:endParaRPr dirty="0"/>
          </a:p>
        </p:txBody>
      </p:sp>
      <p:sp>
        <p:nvSpPr>
          <p:cNvPr id="404" name="Google Shape;404;p34"/>
          <p:cNvSpPr txBox="1">
            <a:spLocks noGrp="1"/>
          </p:cNvSpPr>
          <p:nvPr>
            <p:ph type="subTitle" idx="2"/>
          </p:nvPr>
        </p:nvSpPr>
        <p:spPr>
          <a:xfrm>
            <a:off x="5263951" y="1797078"/>
            <a:ext cx="3795250" cy="1166715"/>
          </a:xfrm>
          <a:prstGeom prst="rect">
            <a:avLst/>
          </a:prstGeom>
        </p:spPr>
        <p:txBody>
          <a:bodyPr spcFirstLastPara="1" wrap="square" lIns="91425" tIns="91425" rIns="91425" bIns="91425" anchor="t" anchorCtr="0">
            <a:noAutofit/>
          </a:bodyPr>
          <a:lstStyle/>
          <a:p>
            <a:pPr marL="0" lvl="0" indent="0"/>
            <a:r>
              <a:rPr lang="en-US" dirty="0"/>
              <a:t>Ensuring that recommendations remain aligned with users' evolving tastes is crucial for the sustained relevance of the platform. It allows the system to stay dynamic and responsive to shifts in user behavior</a:t>
            </a:r>
            <a:endParaRPr dirty="0"/>
          </a:p>
        </p:txBody>
      </p:sp>
      <p:sp>
        <p:nvSpPr>
          <p:cNvPr id="405" name="Google Shape;405;p34"/>
          <p:cNvSpPr txBox="1">
            <a:spLocks noGrp="1"/>
          </p:cNvSpPr>
          <p:nvPr>
            <p:ph type="subTitle" idx="3"/>
          </p:nvPr>
        </p:nvSpPr>
        <p:spPr>
          <a:xfrm>
            <a:off x="1588301" y="3229050"/>
            <a:ext cx="3277235" cy="1106023"/>
          </a:xfrm>
          <a:prstGeom prst="rect">
            <a:avLst/>
          </a:prstGeom>
        </p:spPr>
        <p:txBody>
          <a:bodyPr spcFirstLastPara="1" wrap="square" lIns="91425" tIns="91425" rIns="91425" bIns="91425" anchor="t" anchorCtr="0">
            <a:noAutofit/>
          </a:bodyPr>
          <a:lstStyle/>
          <a:p>
            <a:pPr marL="0" lvl="0" indent="0"/>
            <a:r>
              <a:rPr lang="en-US" dirty="0"/>
              <a:t>Encouraging diversity in music consumption users by broadening their musical horizons lesser-known artists and genres, contributing to a more vibrant and inclusive music ecosystem.</a:t>
            </a:r>
            <a:endParaRPr dirty="0"/>
          </a:p>
        </p:txBody>
      </p:sp>
      <p:sp>
        <p:nvSpPr>
          <p:cNvPr id="406" name="Google Shape;406;p34"/>
          <p:cNvSpPr txBox="1">
            <a:spLocks noGrp="1"/>
          </p:cNvSpPr>
          <p:nvPr>
            <p:ph type="subTitle" idx="4"/>
          </p:nvPr>
        </p:nvSpPr>
        <p:spPr>
          <a:xfrm>
            <a:off x="5263951" y="3229050"/>
            <a:ext cx="3848248" cy="1080000"/>
          </a:xfrm>
          <a:prstGeom prst="rect">
            <a:avLst/>
          </a:prstGeom>
        </p:spPr>
        <p:txBody>
          <a:bodyPr spcFirstLastPara="1" wrap="square" lIns="91425" tIns="91425" rIns="91425" bIns="91425" anchor="t" anchorCtr="0">
            <a:noAutofit/>
          </a:bodyPr>
          <a:lstStyle/>
          <a:p>
            <a:pPr marL="0" lvl="0" indent="0"/>
            <a:r>
              <a:rPr lang="en-US" dirty="0"/>
              <a:t>New users or items with limited interaction history present challenges for traditional recommendation systems. Music recommendation systems, especially those employing collaborative filtering and hybrid approaches, address the "cold start" problem</a:t>
            </a:r>
            <a:endParaRPr dirty="0"/>
          </a:p>
        </p:txBody>
      </p:sp>
      <p:sp>
        <p:nvSpPr>
          <p:cNvPr id="407" name="Google Shape;407;p34"/>
          <p:cNvSpPr txBox="1">
            <a:spLocks noGrp="1"/>
          </p:cNvSpPr>
          <p:nvPr>
            <p:ph type="subTitle" idx="5"/>
          </p:nvPr>
        </p:nvSpPr>
        <p:spPr>
          <a:xfrm>
            <a:off x="1588301" y="1531750"/>
            <a:ext cx="3257672" cy="377100"/>
          </a:xfrm>
          <a:prstGeom prst="rect">
            <a:avLst/>
          </a:prstGeom>
        </p:spPr>
        <p:txBody>
          <a:bodyPr spcFirstLastPara="1" wrap="square" lIns="91425" tIns="91425" rIns="91425" bIns="91425" anchor="b" anchorCtr="0">
            <a:noAutofit/>
          </a:bodyPr>
          <a:lstStyle/>
          <a:p>
            <a:pPr marL="0" lvl="0" indent="0"/>
            <a:r>
              <a:rPr lang="en-IN" b="1" dirty="0"/>
              <a:t>Adapting to User Preferences</a:t>
            </a:r>
            <a:endParaRPr dirty="0"/>
          </a:p>
        </p:txBody>
      </p:sp>
      <p:sp>
        <p:nvSpPr>
          <p:cNvPr id="408" name="Google Shape;408;p34"/>
          <p:cNvSpPr txBox="1">
            <a:spLocks noGrp="1"/>
          </p:cNvSpPr>
          <p:nvPr>
            <p:ph type="subTitle" idx="7"/>
          </p:nvPr>
        </p:nvSpPr>
        <p:spPr>
          <a:xfrm>
            <a:off x="5210955" y="1531750"/>
            <a:ext cx="3848246" cy="377100"/>
          </a:xfrm>
          <a:prstGeom prst="rect">
            <a:avLst/>
          </a:prstGeom>
        </p:spPr>
        <p:txBody>
          <a:bodyPr spcFirstLastPara="1" wrap="square" lIns="91425" tIns="91425" rIns="91425" bIns="91425" anchor="b" anchorCtr="0">
            <a:noAutofit/>
          </a:bodyPr>
          <a:lstStyle/>
          <a:p>
            <a:pPr marL="0" lvl="0" indent="0"/>
            <a:r>
              <a:rPr lang="en-IN" b="1" dirty="0"/>
              <a:t>Adaptation to Changing Preferences</a:t>
            </a:r>
            <a:endParaRPr dirty="0"/>
          </a:p>
        </p:txBody>
      </p:sp>
      <p:sp>
        <p:nvSpPr>
          <p:cNvPr id="409" name="Google Shape;409;p34"/>
          <p:cNvSpPr txBox="1">
            <a:spLocks noGrp="1"/>
          </p:cNvSpPr>
          <p:nvPr>
            <p:ph type="subTitle" idx="8"/>
          </p:nvPr>
        </p:nvSpPr>
        <p:spPr>
          <a:xfrm>
            <a:off x="5295753" y="2963795"/>
            <a:ext cx="3763447" cy="377100"/>
          </a:xfrm>
          <a:prstGeom prst="rect">
            <a:avLst/>
          </a:prstGeom>
        </p:spPr>
        <p:txBody>
          <a:bodyPr spcFirstLastPara="1" wrap="square" lIns="91425" tIns="91425" rIns="91425" bIns="91425" anchor="b" anchorCtr="0">
            <a:noAutofit/>
          </a:bodyPr>
          <a:lstStyle/>
          <a:p>
            <a:pPr marL="0" lvl="0" indent="0"/>
            <a:r>
              <a:rPr lang="en-US" b="1" dirty="0"/>
              <a:t>Addressing the Cold Start Problem</a:t>
            </a:r>
            <a:endParaRPr dirty="0"/>
          </a:p>
        </p:txBody>
      </p:sp>
      <p:grpSp>
        <p:nvGrpSpPr>
          <p:cNvPr id="410" name="Google Shape;410;p34"/>
          <p:cNvGrpSpPr/>
          <p:nvPr/>
        </p:nvGrpSpPr>
        <p:grpSpPr>
          <a:xfrm>
            <a:off x="1068419" y="3274903"/>
            <a:ext cx="429975" cy="394938"/>
            <a:chOff x="2310826" y="3957991"/>
            <a:chExt cx="429975" cy="394938"/>
          </a:xfrm>
        </p:grpSpPr>
        <p:sp>
          <p:nvSpPr>
            <p:cNvPr id="411" name="Google Shape;411;p34"/>
            <p:cNvSpPr/>
            <p:nvPr/>
          </p:nvSpPr>
          <p:spPr>
            <a:xfrm>
              <a:off x="2310826" y="4077813"/>
              <a:ext cx="304971" cy="275116"/>
            </a:xfrm>
            <a:custGeom>
              <a:avLst/>
              <a:gdLst/>
              <a:ahLst/>
              <a:cxnLst/>
              <a:rect l="l" t="t" r="r" b="b"/>
              <a:pathLst>
                <a:path w="9122" h="8229" extrusionOk="0">
                  <a:moveTo>
                    <a:pt x="5311" y="1"/>
                  </a:moveTo>
                  <a:cubicBezTo>
                    <a:pt x="4597" y="1"/>
                    <a:pt x="3978" y="453"/>
                    <a:pt x="3692" y="1048"/>
                  </a:cubicBezTo>
                  <a:cubicBezTo>
                    <a:pt x="3644" y="1191"/>
                    <a:pt x="3501" y="1287"/>
                    <a:pt x="3311" y="1287"/>
                  </a:cubicBezTo>
                  <a:cubicBezTo>
                    <a:pt x="1239" y="1287"/>
                    <a:pt x="1" y="3787"/>
                    <a:pt x="1620" y="5478"/>
                  </a:cubicBezTo>
                  <a:lnTo>
                    <a:pt x="3644" y="7502"/>
                  </a:lnTo>
                  <a:cubicBezTo>
                    <a:pt x="4126" y="7984"/>
                    <a:pt x="4761" y="8229"/>
                    <a:pt x="5394" y="8229"/>
                  </a:cubicBezTo>
                  <a:cubicBezTo>
                    <a:pt x="6011" y="8229"/>
                    <a:pt x="6627" y="7996"/>
                    <a:pt x="7097" y="7526"/>
                  </a:cubicBezTo>
                  <a:cubicBezTo>
                    <a:pt x="7574" y="7097"/>
                    <a:pt x="7835" y="6454"/>
                    <a:pt x="7835" y="5788"/>
                  </a:cubicBezTo>
                  <a:cubicBezTo>
                    <a:pt x="7835" y="5621"/>
                    <a:pt x="7931" y="5478"/>
                    <a:pt x="8074" y="5383"/>
                  </a:cubicBezTo>
                  <a:cubicBezTo>
                    <a:pt x="8669" y="5121"/>
                    <a:pt x="9121" y="4525"/>
                    <a:pt x="9121" y="3787"/>
                  </a:cubicBezTo>
                  <a:cubicBezTo>
                    <a:pt x="9121" y="2930"/>
                    <a:pt x="8645" y="2525"/>
                    <a:pt x="8288" y="2215"/>
                  </a:cubicBezTo>
                  <a:lnTo>
                    <a:pt x="6859" y="3644"/>
                  </a:lnTo>
                  <a:cubicBezTo>
                    <a:pt x="6875" y="4536"/>
                    <a:pt x="6151" y="5175"/>
                    <a:pt x="5357" y="5175"/>
                  </a:cubicBezTo>
                  <a:cubicBezTo>
                    <a:pt x="4985" y="5175"/>
                    <a:pt x="4597" y="5035"/>
                    <a:pt x="4263" y="4716"/>
                  </a:cubicBezTo>
                  <a:cubicBezTo>
                    <a:pt x="3324" y="3777"/>
                    <a:pt x="4005" y="2167"/>
                    <a:pt x="5302" y="2167"/>
                  </a:cubicBezTo>
                  <a:cubicBezTo>
                    <a:pt x="5321" y="2167"/>
                    <a:pt x="5340" y="2167"/>
                    <a:pt x="5359" y="2168"/>
                  </a:cubicBezTo>
                  <a:lnTo>
                    <a:pt x="6788" y="739"/>
                  </a:lnTo>
                  <a:cubicBezTo>
                    <a:pt x="6526" y="477"/>
                    <a:pt x="6121" y="1"/>
                    <a:pt x="5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2454151" y="4172561"/>
              <a:ext cx="65294" cy="54161"/>
            </a:xfrm>
            <a:custGeom>
              <a:avLst/>
              <a:gdLst/>
              <a:ahLst/>
              <a:cxnLst/>
              <a:rect l="l" t="t" r="r" b="b"/>
              <a:pathLst>
                <a:path w="1953" h="1620" extrusionOk="0">
                  <a:moveTo>
                    <a:pt x="1048" y="1"/>
                  </a:moveTo>
                  <a:cubicBezTo>
                    <a:pt x="357" y="1"/>
                    <a:pt x="0" y="858"/>
                    <a:pt x="476" y="1358"/>
                  </a:cubicBezTo>
                  <a:lnTo>
                    <a:pt x="524" y="1406"/>
                  </a:lnTo>
                  <a:cubicBezTo>
                    <a:pt x="667" y="1548"/>
                    <a:pt x="863" y="1620"/>
                    <a:pt x="1066" y="1620"/>
                  </a:cubicBezTo>
                  <a:cubicBezTo>
                    <a:pt x="1268" y="1620"/>
                    <a:pt x="1477" y="1548"/>
                    <a:pt x="1643" y="1406"/>
                  </a:cubicBezTo>
                  <a:cubicBezTo>
                    <a:pt x="1953" y="1096"/>
                    <a:pt x="1953" y="596"/>
                    <a:pt x="1643" y="262"/>
                  </a:cubicBezTo>
                  <a:cubicBezTo>
                    <a:pt x="1477" y="96"/>
                    <a:pt x="1310" y="1"/>
                    <a:pt x="1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2513862" y="3957991"/>
              <a:ext cx="226940" cy="217779"/>
            </a:xfrm>
            <a:custGeom>
              <a:avLst/>
              <a:gdLst/>
              <a:ahLst/>
              <a:cxnLst/>
              <a:rect l="l" t="t" r="r" b="b"/>
              <a:pathLst>
                <a:path w="6788" h="6514" extrusionOk="0">
                  <a:moveTo>
                    <a:pt x="4156" y="1"/>
                  </a:moveTo>
                  <a:cubicBezTo>
                    <a:pt x="4067" y="1"/>
                    <a:pt x="3977" y="36"/>
                    <a:pt x="3906" y="108"/>
                  </a:cubicBezTo>
                  <a:cubicBezTo>
                    <a:pt x="3763" y="251"/>
                    <a:pt x="3763" y="465"/>
                    <a:pt x="3906" y="608"/>
                  </a:cubicBezTo>
                  <a:lnTo>
                    <a:pt x="4168" y="870"/>
                  </a:lnTo>
                  <a:cubicBezTo>
                    <a:pt x="3930" y="1108"/>
                    <a:pt x="4025" y="1036"/>
                    <a:pt x="3691" y="1322"/>
                  </a:cubicBezTo>
                  <a:lnTo>
                    <a:pt x="3429" y="1060"/>
                  </a:lnTo>
                  <a:cubicBezTo>
                    <a:pt x="3358" y="989"/>
                    <a:pt x="3269" y="953"/>
                    <a:pt x="3179" y="953"/>
                  </a:cubicBezTo>
                  <a:cubicBezTo>
                    <a:pt x="3090" y="953"/>
                    <a:pt x="3001" y="989"/>
                    <a:pt x="2929" y="1060"/>
                  </a:cubicBezTo>
                  <a:cubicBezTo>
                    <a:pt x="2787" y="1203"/>
                    <a:pt x="2787" y="1418"/>
                    <a:pt x="2929" y="1560"/>
                  </a:cubicBezTo>
                  <a:lnTo>
                    <a:pt x="3191" y="1822"/>
                  </a:lnTo>
                  <a:cubicBezTo>
                    <a:pt x="2953" y="2061"/>
                    <a:pt x="2834" y="2132"/>
                    <a:pt x="2834" y="2346"/>
                  </a:cubicBezTo>
                  <a:cubicBezTo>
                    <a:pt x="2834" y="2513"/>
                    <a:pt x="2929" y="2584"/>
                    <a:pt x="3191" y="2846"/>
                  </a:cubicBezTo>
                  <a:lnTo>
                    <a:pt x="0" y="5990"/>
                  </a:lnTo>
                  <a:cubicBezTo>
                    <a:pt x="191" y="6109"/>
                    <a:pt x="405" y="6299"/>
                    <a:pt x="500" y="6514"/>
                  </a:cubicBezTo>
                  <a:lnTo>
                    <a:pt x="3691" y="3346"/>
                  </a:lnTo>
                  <a:cubicBezTo>
                    <a:pt x="3930" y="3585"/>
                    <a:pt x="4025" y="3704"/>
                    <a:pt x="4192" y="3704"/>
                  </a:cubicBezTo>
                  <a:cubicBezTo>
                    <a:pt x="4202" y="3704"/>
                    <a:pt x="4212" y="3704"/>
                    <a:pt x="4220" y="3704"/>
                  </a:cubicBezTo>
                  <a:cubicBezTo>
                    <a:pt x="4347" y="3704"/>
                    <a:pt x="4344" y="3662"/>
                    <a:pt x="6549" y="2370"/>
                  </a:cubicBezTo>
                  <a:cubicBezTo>
                    <a:pt x="6764" y="2180"/>
                    <a:pt x="6787" y="1941"/>
                    <a:pt x="6668" y="1799"/>
                  </a:cubicBezTo>
                  <a:lnTo>
                    <a:pt x="5454" y="155"/>
                  </a:lnTo>
                  <a:cubicBezTo>
                    <a:pt x="5392" y="69"/>
                    <a:pt x="5292" y="27"/>
                    <a:pt x="5186" y="27"/>
                  </a:cubicBezTo>
                  <a:cubicBezTo>
                    <a:pt x="5088" y="27"/>
                    <a:pt x="4986" y="63"/>
                    <a:pt x="4906" y="132"/>
                  </a:cubicBezTo>
                  <a:lnTo>
                    <a:pt x="4668" y="370"/>
                  </a:lnTo>
                  <a:lnTo>
                    <a:pt x="4406" y="108"/>
                  </a:lnTo>
                  <a:cubicBezTo>
                    <a:pt x="4334" y="36"/>
                    <a:pt x="4245" y="1"/>
                    <a:pt x="41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34"/>
          <p:cNvGrpSpPr/>
          <p:nvPr/>
        </p:nvGrpSpPr>
        <p:grpSpPr>
          <a:xfrm>
            <a:off x="4819394" y="3272714"/>
            <a:ext cx="391561" cy="399318"/>
            <a:chOff x="2345864" y="2707214"/>
            <a:chExt cx="391561" cy="399318"/>
          </a:xfrm>
        </p:grpSpPr>
        <p:sp>
          <p:nvSpPr>
            <p:cNvPr id="415" name="Google Shape;415;p34"/>
            <p:cNvSpPr/>
            <p:nvPr/>
          </p:nvSpPr>
          <p:spPr>
            <a:xfrm>
              <a:off x="2345864" y="3017301"/>
              <a:ext cx="79636" cy="78265"/>
            </a:xfrm>
            <a:custGeom>
              <a:avLst/>
              <a:gdLst/>
              <a:ahLst/>
              <a:cxnLst/>
              <a:rect l="l" t="t" r="r" b="b"/>
              <a:pathLst>
                <a:path w="2382" h="2341" extrusionOk="0">
                  <a:moveTo>
                    <a:pt x="905" y="1"/>
                  </a:moveTo>
                  <a:lnTo>
                    <a:pt x="143" y="739"/>
                  </a:lnTo>
                  <a:cubicBezTo>
                    <a:pt x="0" y="882"/>
                    <a:pt x="0" y="1096"/>
                    <a:pt x="143" y="1239"/>
                  </a:cubicBezTo>
                  <a:lnTo>
                    <a:pt x="1143" y="2216"/>
                  </a:lnTo>
                  <a:cubicBezTo>
                    <a:pt x="1215" y="2299"/>
                    <a:pt x="1304" y="2341"/>
                    <a:pt x="1394" y="2341"/>
                  </a:cubicBezTo>
                  <a:cubicBezTo>
                    <a:pt x="1483" y="2341"/>
                    <a:pt x="1572" y="2299"/>
                    <a:pt x="1644" y="2216"/>
                  </a:cubicBezTo>
                  <a:lnTo>
                    <a:pt x="2382" y="1477"/>
                  </a:lnTo>
                  <a:lnTo>
                    <a:pt x="9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2392034" y="2978318"/>
              <a:ext cx="21531" cy="43797"/>
            </a:xfrm>
            <a:custGeom>
              <a:avLst/>
              <a:gdLst/>
              <a:ahLst/>
              <a:cxnLst/>
              <a:rect l="l" t="t" r="r" b="b"/>
              <a:pathLst>
                <a:path w="644" h="1310" extrusionOk="0">
                  <a:moveTo>
                    <a:pt x="644" y="0"/>
                  </a:moveTo>
                  <a:lnTo>
                    <a:pt x="1" y="643"/>
                  </a:lnTo>
                  <a:lnTo>
                    <a:pt x="644" y="1310"/>
                  </a:lnTo>
                  <a:cubicBezTo>
                    <a:pt x="620" y="1095"/>
                    <a:pt x="596" y="881"/>
                    <a:pt x="596" y="643"/>
                  </a:cubicBezTo>
                  <a:cubicBezTo>
                    <a:pt x="596" y="452"/>
                    <a:pt x="620" y="214"/>
                    <a:pt x="6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2425466" y="2707214"/>
              <a:ext cx="311959" cy="399318"/>
            </a:xfrm>
            <a:custGeom>
              <a:avLst/>
              <a:gdLst/>
              <a:ahLst/>
              <a:cxnLst/>
              <a:rect l="l" t="t" r="r" b="b"/>
              <a:pathLst>
                <a:path w="9331" h="11944" extrusionOk="0">
                  <a:moveTo>
                    <a:pt x="5886" y="1"/>
                  </a:moveTo>
                  <a:cubicBezTo>
                    <a:pt x="5671" y="1"/>
                    <a:pt x="5488" y="202"/>
                    <a:pt x="5573" y="441"/>
                  </a:cubicBezTo>
                  <a:cubicBezTo>
                    <a:pt x="5573" y="512"/>
                    <a:pt x="5573" y="703"/>
                    <a:pt x="5550" y="703"/>
                  </a:cubicBezTo>
                  <a:cubicBezTo>
                    <a:pt x="5264" y="2155"/>
                    <a:pt x="3073" y="4608"/>
                    <a:pt x="2025" y="5704"/>
                  </a:cubicBezTo>
                  <a:cubicBezTo>
                    <a:pt x="2025" y="5704"/>
                    <a:pt x="2001" y="5728"/>
                    <a:pt x="1930" y="5799"/>
                  </a:cubicBezTo>
                  <a:lnTo>
                    <a:pt x="1692" y="5561"/>
                  </a:lnTo>
                  <a:cubicBezTo>
                    <a:pt x="1620" y="5489"/>
                    <a:pt x="1531" y="5454"/>
                    <a:pt x="1442" y="5454"/>
                  </a:cubicBezTo>
                  <a:cubicBezTo>
                    <a:pt x="1352" y="5454"/>
                    <a:pt x="1263" y="5489"/>
                    <a:pt x="1192" y="5561"/>
                  </a:cubicBezTo>
                  <a:cubicBezTo>
                    <a:pt x="1049" y="5728"/>
                    <a:pt x="1049" y="5918"/>
                    <a:pt x="1192" y="6085"/>
                  </a:cubicBezTo>
                  <a:lnTo>
                    <a:pt x="1430" y="6323"/>
                  </a:lnTo>
                  <a:lnTo>
                    <a:pt x="1192" y="6561"/>
                  </a:lnTo>
                  <a:cubicBezTo>
                    <a:pt x="1096" y="6656"/>
                    <a:pt x="1049" y="6728"/>
                    <a:pt x="953" y="6823"/>
                  </a:cubicBezTo>
                  <a:lnTo>
                    <a:pt x="691" y="6561"/>
                  </a:lnTo>
                  <a:cubicBezTo>
                    <a:pt x="620" y="6478"/>
                    <a:pt x="531" y="6436"/>
                    <a:pt x="441" y="6436"/>
                  </a:cubicBezTo>
                  <a:cubicBezTo>
                    <a:pt x="352" y="6436"/>
                    <a:pt x="263" y="6478"/>
                    <a:pt x="191" y="6561"/>
                  </a:cubicBezTo>
                  <a:cubicBezTo>
                    <a:pt x="25" y="6704"/>
                    <a:pt x="25" y="6918"/>
                    <a:pt x="191" y="7061"/>
                  </a:cubicBezTo>
                  <a:lnTo>
                    <a:pt x="572" y="7442"/>
                  </a:lnTo>
                  <a:cubicBezTo>
                    <a:pt x="1" y="8609"/>
                    <a:pt x="215" y="10062"/>
                    <a:pt x="1192" y="11014"/>
                  </a:cubicBezTo>
                  <a:cubicBezTo>
                    <a:pt x="1799" y="11634"/>
                    <a:pt x="2603" y="11943"/>
                    <a:pt x="3406" y="11943"/>
                  </a:cubicBezTo>
                  <a:cubicBezTo>
                    <a:pt x="4210" y="11943"/>
                    <a:pt x="5014" y="11634"/>
                    <a:pt x="5621" y="11014"/>
                  </a:cubicBezTo>
                  <a:lnTo>
                    <a:pt x="7121" y="9538"/>
                  </a:lnTo>
                  <a:cubicBezTo>
                    <a:pt x="8336" y="8300"/>
                    <a:pt x="8336" y="6347"/>
                    <a:pt x="7145" y="5132"/>
                  </a:cubicBezTo>
                  <a:lnTo>
                    <a:pt x="7145" y="5132"/>
                  </a:lnTo>
                  <a:cubicBezTo>
                    <a:pt x="6693" y="5418"/>
                    <a:pt x="6145" y="5847"/>
                    <a:pt x="5454" y="6442"/>
                  </a:cubicBezTo>
                  <a:cubicBezTo>
                    <a:pt x="6026" y="6799"/>
                    <a:pt x="6097" y="7585"/>
                    <a:pt x="5621" y="8061"/>
                  </a:cubicBezTo>
                  <a:lnTo>
                    <a:pt x="4145" y="9562"/>
                  </a:lnTo>
                  <a:cubicBezTo>
                    <a:pt x="3930" y="9764"/>
                    <a:pt x="3662" y="9865"/>
                    <a:pt x="3394" y="9865"/>
                  </a:cubicBezTo>
                  <a:cubicBezTo>
                    <a:pt x="3126" y="9865"/>
                    <a:pt x="2859" y="9764"/>
                    <a:pt x="2644" y="9562"/>
                  </a:cubicBezTo>
                  <a:cubicBezTo>
                    <a:pt x="2239" y="9157"/>
                    <a:pt x="2239" y="8490"/>
                    <a:pt x="2644" y="8061"/>
                  </a:cubicBezTo>
                  <a:cubicBezTo>
                    <a:pt x="3930" y="6799"/>
                    <a:pt x="5812" y="5037"/>
                    <a:pt x="7407" y="4180"/>
                  </a:cubicBezTo>
                  <a:cubicBezTo>
                    <a:pt x="8118" y="3768"/>
                    <a:pt x="8506" y="3724"/>
                    <a:pt x="8651" y="3724"/>
                  </a:cubicBezTo>
                  <a:cubicBezTo>
                    <a:pt x="8690" y="3724"/>
                    <a:pt x="8712" y="3727"/>
                    <a:pt x="8717" y="3727"/>
                  </a:cubicBezTo>
                  <a:cubicBezTo>
                    <a:pt x="8728" y="3728"/>
                    <a:pt x="8740" y="3728"/>
                    <a:pt x="8751" y="3728"/>
                  </a:cubicBezTo>
                  <a:cubicBezTo>
                    <a:pt x="9134" y="3728"/>
                    <a:pt x="9330" y="3339"/>
                    <a:pt x="9122" y="3084"/>
                  </a:cubicBezTo>
                  <a:cubicBezTo>
                    <a:pt x="9122" y="3084"/>
                    <a:pt x="6169" y="107"/>
                    <a:pt x="6145" y="107"/>
                  </a:cubicBezTo>
                  <a:cubicBezTo>
                    <a:pt x="6063" y="33"/>
                    <a:pt x="5972" y="1"/>
                    <a:pt x="5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4"/>
          <p:cNvGrpSpPr/>
          <p:nvPr/>
        </p:nvGrpSpPr>
        <p:grpSpPr>
          <a:xfrm>
            <a:off x="4845973" y="1852565"/>
            <a:ext cx="338404" cy="397312"/>
            <a:chOff x="7240749" y="1460015"/>
            <a:chExt cx="338404" cy="397312"/>
          </a:xfrm>
        </p:grpSpPr>
        <p:sp>
          <p:nvSpPr>
            <p:cNvPr id="419" name="Google Shape;419;p34"/>
            <p:cNvSpPr/>
            <p:nvPr/>
          </p:nvSpPr>
          <p:spPr>
            <a:xfrm>
              <a:off x="7403967" y="1740246"/>
              <a:ext cx="175186" cy="23938"/>
            </a:xfrm>
            <a:custGeom>
              <a:avLst/>
              <a:gdLst/>
              <a:ahLst/>
              <a:cxnLst/>
              <a:rect l="l" t="t" r="r" b="b"/>
              <a:pathLst>
                <a:path w="5240" h="716" extrusionOk="0">
                  <a:moveTo>
                    <a:pt x="120" y="1"/>
                  </a:moveTo>
                  <a:cubicBezTo>
                    <a:pt x="48" y="239"/>
                    <a:pt x="25" y="477"/>
                    <a:pt x="1" y="715"/>
                  </a:cubicBezTo>
                  <a:lnTo>
                    <a:pt x="5240" y="715"/>
                  </a:lnTo>
                  <a:cubicBezTo>
                    <a:pt x="5192" y="477"/>
                    <a:pt x="5169" y="239"/>
                    <a:pt x="51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414331" y="1460784"/>
              <a:ext cx="151315" cy="256427"/>
            </a:xfrm>
            <a:custGeom>
              <a:avLst/>
              <a:gdLst/>
              <a:ahLst/>
              <a:cxnLst/>
              <a:rect l="l" t="t" r="r" b="b"/>
              <a:pathLst>
                <a:path w="4526" h="7670" extrusionOk="0">
                  <a:moveTo>
                    <a:pt x="2310" y="1"/>
                  </a:moveTo>
                  <a:cubicBezTo>
                    <a:pt x="1858" y="1"/>
                    <a:pt x="1429" y="168"/>
                    <a:pt x="1143" y="501"/>
                  </a:cubicBezTo>
                  <a:cubicBezTo>
                    <a:pt x="834" y="811"/>
                    <a:pt x="691" y="1287"/>
                    <a:pt x="762" y="1739"/>
                  </a:cubicBezTo>
                  <a:lnTo>
                    <a:pt x="1191" y="5669"/>
                  </a:lnTo>
                  <a:cubicBezTo>
                    <a:pt x="1239" y="5859"/>
                    <a:pt x="1167" y="6026"/>
                    <a:pt x="1024" y="6169"/>
                  </a:cubicBezTo>
                  <a:cubicBezTo>
                    <a:pt x="643" y="6526"/>
                    <a:pt x="286" y="7074"/>
                    <a:pt x="0" y="7669"/>
                  </a:cubicBezTo>
                  <a:lnTo>
                    <a:pt x="4525" y="7669"/>
                  </a:lnTo>
                  <a:cubicBezTo>
                    <a:pt x="4263" y="7074"/>
                    <a:pt x="3906" y="6526"/>
                    <a:pt x="3549" y="6169"/>
                  </a:cubicBezTo>
                  <a:cubicBezTo>
                    <a:pt x="3430" y="6050"/>
                    <a:pt x="3382" y="5883"/>
                    <a:pt x="3382" y="5669"/>
                  </a:cubicBezTo>
                  <a:lnTo>
                    <a:pt x="3858" y="1787"/>
                  </a:lnTo>
                  <a:cubicBezTo>
                    <a:pt x="3906" y="1334"/>
                    <a:pt x="3763" y="858"/>
                    <a:pt x="3453" y="525"/>
                  </a:cubicBezTo>
                  <a:cubicBezTo>
                    <a:pt x="3168" y="191"/>
                    <a:pt x="2739" y="1"/>
                    <a:pt x="23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7404769" y="1787219"/>
              <a:ext cx="172010" cy="70108"/>
            </a:xfrm>
            <a:custGeom>
              <a:avLst/>
              <a:gdLst/>
              <a:ahLst/>
              <a:cxnLst/>
              <a:rect l="l" t="t" r="r" b="b"/>
              <a:pathLst>
                <a:path w="5145" h="2097" extrusionOk="0">
                  <a:moveTo>
                    <a:pt x="1" y="1"/>
                  </a:moveTo>
                  <a:cubicBezTo>
                    <a:pt x="72" y="548"/>
                    <a:pt x="358" y="1025"/>
                    <a:pt x="763" y="1430"/>
                  </a:cubicBezTo>
                  <a:cubicBezTo>
                    <a:pt x="1239" y="1858"/>
                    <a:pt x="1882" y="2096"/>
                    <a:pt x="2549" y="2096"/>
                  </a:cubicBezTo>
                  <a:lnTo>
                    <a:pt x="2596" y="2096"/>
                  </a:lnTo>
                  <a:cubicBezTo>
                    <a:pt x="3263" y="2096"/>
                    <a:pt x="3906" y="1858"/>
                    <a:pt x="4382" y="1453"/>
                  </a:cubicBezTo>
                  <a:cubicBezTo>
                    <a:pt x="4787" y="1096"/>
                    <a:pt x="5049" y="596"/>
                    <a:pt x="5145" y="25"/>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7240749" y="1553960"/>
              <a:ext cx="173615" cy="23102"/>
            </a:xfrm>
            <a:custGeom>
              <a:avLst/>
              <a:gdLst/>
              <a:ahLst/>
              <a:cxnLst/>
              <a:rect l="l" t="t" r="r" b="b"/>
              <a:pathLst>
                <a:path w="5193" h="691" extrusionOk="0">
                  <a:moveTo>
                    <a:pt x="1" y="0"/>
                  </a:moveTo>
                  <a:cubicBezTo>
                    <a:pt x="1" y="238"/>
                    <a:pt x="25" y="476"/>
                    <a:pt x="72" y="691"/>
                  </a:cubicBezTo>
                  <a:lnTo>
                    <a:pt x="5073" y="691"/>
                  </a:lnTo>
                  <a:cubicBezTo>
                    <a:pt x="5145" y="453"/>
                    <a:pt x="5169" y="238"/>
                    <a:pt x="51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7252718" y="1600933"/>
              <a:ext cx="151282" cy="256394"/>
            </a:xfrm>
            <a:custGeom>
              <a:avLst/>
              <a:gdLst/>
              <a:ahLst/>
              <a:cxnLst/>
              <a:rect l="l" t="t" r="r" b="b"/>
              <a:pathLst>
                <a:path w="4525" h="7669" extrusionOk="0">
                  <a:moveTo>
                    <a:pt x="0" y="0"/>
                  </a:moveTo>
                  <a:cubicBezTo>
                    <a:pt x="262" y="596"/>
                    <a:pt x="619" y="1119"/>
                    <a:pt x="976" y="1477"/>
                  </a:cubicBezTo>
                  <a:cubicBezTo>
                    <a:pt x="1095" y="1596"/>
                    <a:pt x="1143" y="1786"/>
                    <a:pt x="1143" y="2001"/>
                  </a:cubicBezTo>
                  <a:lnTo>
                    <a:pt x="667" y="5882"/>
                  </a:lnTo>
                  <a:cubicBezTo>
                    <a:pt x="619" y="6335"/>
                    <a:pt x="762" y="6811"/>
                    <a:pt x="1048" y="7144"/>
                  </a:cubicBezTo>
                  <a:cubicBezTo>
                    <a:pt x="1357" y="7478"/>
                    <a:pt x="1762" y="7668"/>
                    <a:pt x="2215" y="7668"/>
                  </a:cubicBezTo>
                  <a:cubicBezTo>
                    <a:pt x="2667" y="7668"/>
                    <a:pt x="3072" y="7502"/>
                    <a:pt x="3382" y="7168"/>
                  </a:cubicBezTo>
                  <a:cubicBezTo>
                    <a:pt x="3667" y="6835"/>
                    <a:pt x="3834" y="6359"/>
                    <a:pt x="3763" y="5930"/>
                  </a:cubicBezTo>
                  <a:lnTo>
                    <a:pt x="3334" y="2001"/>
                  </a:lnTo>
                  <a:cubicBezTo>
                    <a:pt x="3286" y="1810"/>
                    <a:pt x="3358" y="1643"/>
                    <a:pt x="3501" y="1477"/>
                  </a:cubicBezTo>
                  <a:cubicBezTo>
                    <a:pt x="3882" y="1119"/>
                    <a:pt x="4239" y="596"/>
                    <a:pt x="45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7242354" y="1460015"/>
              <a:ext cx="171208" cy="70877"/>
            </a:xfrm>
            <a:custGeom>
              <a:avLst/>
              <a:gdLst/>
              <a:ahLst/>
              <a:cxnLst/>
              <a:rect l="l" t="t" r="r" b="b"/>
              <a:pathLst>
                <a:path w="5121" h="2120" extrusionOk="0">
                  <a:moveTo>
                    <a:pt x="2572" y="0"/>
                  </a:moveTo>
                  <a:cubicBezTo>
                    <a:pt x="1882" y="0"/>
                    <a:pt x="1263" y="238"/>
                    <a:pt x="786" y="667"/>
                  </a:cubicBezTo>
                  <a:cubicBezTo>
                    <a:pt x="358" y="1048"/>
                    <a:pt x="96" y="1524"/>
                    <a:pt x="0" y="2119"/>
                  </a:cubicBezTo>
                  <a:lnTo>
                    <a:pt x="5121" y="2119"/>
                  </a:lnTo>
                  <a:cubicBezTo>
                    <a:pt x="5025" y="1572"/>
                    <a:pt x="4763" y="1048"/>
                    <a:pt x="4358" y="691"/>
                  </a:cubicBezTo>
                  <a:cubicBezTo>
                    <a:pt x="3882" y="238"/>
                    <a:pt x="3239" y="0"/>
                    <a:pt x="25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34"/>
          <p:cNvGrpSpPr/>
          <p:nvPr/>
        </p:nvGrpSpPr>
        <p:grpSpPr>
          <a:xfrm>
            <a:off x="1080371" y="1852159"/>
            <a:ext cx="406071" cy="398148"/>
            <a:chOff x="3960520" y="1460784"/>
            <a:chExt cx="406071" cy="398148"/>
          </a:xfrm>
        </p:grpSpPr>
        <p:sp>
          <p:nvSpPr>
            <p:cNvPr id="426" name="Google Shape;426;p34"/>
            <p:cNvSpPr/>
            <p:nvPr/>
          </p:nvSpPr>
          <p:spPr>
            <a:xfrm>
              <a:off x="3960520" y="1460784"/>
              <a:ext cx="73284" cy="69306"/>
            </a:xfrm>
            <a:custGeom>
              <a:avLst/>
              <a:gdLst/>
              <a:ahLst/>
              <a:cxnLst/>
              <a:rect l="l" t="t" r="r" b="b"/>
              <a:pathLst>
                <a:path w="2192" h="2073" extrusionOk="0">
                  <a:moveTo>
                    <a:pt x="1834" y="1"/>
                  </a:moveTo>
                  <a:cubicBezTo>
                    <a:pt x="1739" y="1"/>
                    <a:pt x="1667" y="25"/>
                    <a:pt x="1596" y="72"/>
                  </a:cubicBezTo>
                  <a:lnTo>
                    <a:pt x="191" y="1477"/>
                  </a:lnTo>
                  <a:cubicBezTo>
                    <a:pt x="0" y="1692"/>
                    <a:pt x="143" y="2073"/>
                    <a:pt x="429" y="2073"/>
                  </a:cubicBezTo>
                  <a:lnTo>
                    <a:pt x="2191" y="2073"/>
                  </a:lnTo>
                  <a:lnTo>
                    <a:pt x="21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4057641" y="1461586"/>
              <a:ext cx="308950" cy="397345"/>
            </a:xfrm>
            <a:custGeom>
              <a:avLst/>
              <a:gdLst/>
              <a:ahLst/>
              <a:cxnLst/>
              <a:rect l="l" t="t" r="r" b="b"/>
              <a:pathLst>
                <a:path w="9241" h="11885" extrusionOk="0">
                  <a:moveTo>
                    <a:pt x="1" y="1"/>
                  </a:moveTo>
                  <a:lnTo>
                    <a:pt x="1" y="2072"/>
                  </a:lnTo>
                  <a:lnTo>
                    <a:pt x="834" y="2072"/>
                  </a:lnTo>
                  <a:cubicBezTo>
                    <a:pt x="1167" y="2072"/>
                    <a:pt x="1406" y="2358"/>
                    <a:pt x="1429" y="2644"/>
                  </a:cubicBezTo>
                  <a:lnTo>
                    <a:pt x="1429" y="2763"/>
                  </a:lnTo>
                  <a:lnTo>
                    <a:pt x="1096" y="2763"/>
                  </a:lnTo>
                  <a:cubicBezTo>
                    <a:pt x="929" y="2763"/>
                    <a:pt x="739" y="2906"/>
                    <a:pt x="739" y="3120"/>
                  </a:cubicBezTo>
                  <a:cubicBezTo>
                    <a:pt x="739" y="3335"/>
                    <a:pt x="905" y="3478"/>
                    <a:pt x="1096" y="3478"/>
                  </a:cubicBezTo>
                  <a:lnTo>
                    <a:pt x="1406" y="3478"/>
                  </a:lnTo>
                  <a:lnTo>
                    <a:pt x="1334" y="4168"/>
                  </a:lnTo>
                  <a:lnTo>
                    <a:pt x="1096" y="4168"/>
                  </a:lnTo>
                  <a:cubicBezTo>
                    <a:pt x="929" y="4168"/>
                    <a:pt x="739" y="4311"/>
                    <a:pt x="739" y="4525"/>
                  </a:cubicBezTo>
                  <a:cubicBezTo>
                    <a:pt x="739" y="4740"/>
                    <a:pt x="905" y="4883"/>
                    <a:pt x="1096" y="4883"/>
                  </a:cubicBezTo>
                  <a:lnTo>
                    <a:pt x="1286" y="4883"/>
                  </a:lnTo>
                  <a:lnTo>
                    <a:pt x="1215" y="5573"/>
                  </a:lnTo>
                  <a:lnTo>
                    <a:pt x="1096" y="5573"/>
                  </a:lnTo>
                  <a:cubicBezTo>
                    <a:pt x="929" y="5573"/>
                    <a:pt x="739" y="5716"/>
                    <a:pt x="739" y="5930"/>
                  </a:cubicBezTo>
                  <a:cubicBezTo>
                    <a:pt x="739" y="6121"/>
                    <a:pt x="905" y="6288"/>
                    <a:pt x="1096" y="6288"/>
                  </a:cubicBezTo>
                  <a:lnTo>
                    <a:pt x="1167" y="6288"/>
                  </a:lnTo>
                  <a:lnTo>
                    <a:pt x="977" y="8455"/>
                  </a:lnTo>
                  <a:cubicBezTo>
                    <a:pt x="834" y="10288"/>
                    <a:pt x="2287" y="11884"/>
                    <a:pt x="4168" y="11884"/>
                  </a:cubicBezTo>
                  <a:lnTo>
                    <a:pt x="4597" y="11884"/>
                  </a:lnTo>
                  <a:cubicBezTo>
                    <a:pt x="6335" y="11884"/>
                    <a:pt x="7764" y="10455"/>
                    <a:pt x="7764" y="8717"/>
                  </a:cubicBezTo>
                  <a:lnTo>
                    <a:pt x="7764" y="8074"/>
                  </a:lnTo>
                  <a:cubicBezTo>
                    <a:pt x="7764" y="7502"/>
                    <a:pt x="8240" y="7026"/>
                    <a:pt x="8812" y="7026"/>
                  </a:cubicBezTo>
                  <a:cubicBezTo>
                    <a:pt x="9050" y="6931"/>
                    <a:pt x="9241" y="6597"/>
                    <a:pt x="9026" y="6359"/>
                  </a:cubicBezTo>
                  <a:lnTo>
                    <a:pt x="5573" y="2168"/>
                  </a:lnTo>
                  <a:cubicBezTo>
                    <a:pt x="5500" y="2078"/>
                    <a:pt x="5405" y="2039"/>
                    <a:pt x="5311" y="2039"/>
                  </a:cubicBezTo>
                  <a:cubicBezTo>
                    <a:pt x="5130" y="2039"/>
                    <a:pt x="4954" y="2186"/>
                    <a:pt x="4954" y="2406"/>
                  </a:cubicBezTo>
                  <a:cubicBezTo>
                    <a:pt x="4954" y="2835"/>
                    <a:pt x="5002" y="3549"/>
                    <a:pt x="4621" y="4454"/>
                  </a:cubicBezTo>
                  <a:cubicBezTo>
                    <a:pt x="4359" y="5097"/>
                    <a:pt x="4192" y="5764"/>
                    <a:pt x="4192" y="6454"/>
                  </a:cubicBezTo>
                  <a:lnTo>
                    <a:pt x="4192" y="8240"/>
                  </a:lnTo>
                  <a:cubicBezTo>
                    <a:pt x="4192" y="8455"/>
                    <a:pt x="4049" y="8598"/>
                    <a:pt x="3835" y="8598"/>
                  </a:cubicBezTo>
                  <a:cubicBezTo>
                    <a:pt x="3668" y="8598"/>
                    <a:pt x="3501" y="8431"/>
                    <a:pt x="3501" y="8240"/>
                  </a:cubicBezTo>
                  <a:lnTo>
                    <a:pt x="3501" y="5597"/>
                  </a:lnTo>
                  <a:lnTo>
                    <a:pt x="3858" y="5597"/>
                  </a:lnTo>
                  <a:cubicBezTo>
                    <a:pt x="4049" y="5597"/>
                    <a:pt x="4216" y="5454"/>
                    <a:pt x="4216" y="5240"/>
                  </a:cubicBezTo>
                  <a:cubicBezTo>
                    <a:pt x="4216" y="5025"/>
                    <a:pt x="4073" y="4883"/>
                    <a:pt x="3858" y="4883"/>
                  </a:cubicBezTo>
                  <a:lnTo>
                    <a:pt x="3501" y="4883"/>
                  </a:lnTo>
                  <a:lnTo>
                    <a:pt x="3501" y="4192"/>
                  </a:lnTo>
                  <a:lnTo>
                    <a:pt x="3858" y="4192"/>
                  </a:lnTo>
                  <a:cubicBezTo>
                    <a:pt x="4049" y="4192"/>
                    <a:pt x="4216" y="4049"/>
                    <a:pt x="4216" y="3835"/>
                  </a:cubicBezTo>
                  <a:cubicBezTo>
                    <a:pt x="4216" y="3620"/>
                    <a:pt x="4073" y="3478"/>
                    <a:pt x="3858" y="3478"/>
                  </a:cubicBezTo>
                  <a:lnTo>
                    <a:pt x="3501" y="3478"/>
                  </a:lnTo>
                  <a:lnTo>
                    <a:pt x="3501" y="2668"/>
                  </a:lnTo>
                  <a:cubicBezTo>
                    <a:pt x="3501" y="1191"/>
                    <a:pt x="2311" y="1"/>
                    <a:pt x="8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880;p47"/>
          <p:cNvGrpSpPr/>
          <p:nvPr/>
        </p:nvGrpSpPr>
        <p:grpSpPr>
          <a:xfrm>
            <a:off x="6263669" y="763363"/>
            <a:ext cx="421985" cy="303367"/>
            <a:chOff x="3964498" y="2131172"/>
            <a:chExt cx="421985" cy="303367"/>
          </a:xfrm>
        </p:grpSpPr>
        <p:sp>
          <p:nvSpPr>
            <p:cNvPr id="30" name="Google Shape;881;p47"/>
            <p:cNvSpPr/>
            <p:nvPr/>
          </p:nvSpPr>
          <p:spPr>
            <a:xfrm>
              <a:off x="4057641" y="2340560"/>
              <a:ext cx="23904" cy="23135"/>
            </a:xfrm>
            <a:custGeom>
              <a:avLst/>
              <a:gdLst/>
              <a:ahLst/>
              <a:cxnLst/>
              <a:rect l="l" t="t" r="r" b="b"/>
              <a:pathLst>
                <a:path w="715" h="692" extrusionOk="0">
                  <a:moveTo>
                    <a:pt x="358" y="1"/>
                  </a:moveTo>
                  <a:cubicBezTo>
                    <a:pt x="143" y="25"/>
                    <a:pt x="1" y="167"/>
                    <a:pt x="1" y="358"/>
                  </a:cubicBezTo>
                  <a:cubicBezTo>
                    <a:pt x="1" y="525"/>
                    <a:pt x="143" y="691"/>
                    <a:pt x="358" y="691"/>
                  </a:cubicBezTo>
                  <a:cubicBezTo>
                    <a:pt x="572" y="691"/>
                    <a:pt x="715" y="548"/>
                    <a:pt x="715" y="358"/>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82;p47"/>
            <p:cNvSpPr/>
            <p:nvPr/>
          </p:nvSpPr>
          <p:spPr>
            <a:xfrm>
              <a:off x="3964498" y="2131172"/>
              <a:ext cx="304169" cy="303367"/>
            </a:xfrm>
            <a:custGeom>
              <a:avLst/>
              <a:gdLst/>
              <a:ahLst/>
              <a:cxnLst/>
              <a:rect l="l" t="t" r="r" b="b"/>
              <a:pathLst>
                <a:path w="9098" h="9074" extrusionOk="0">
                  <a:moveTo>
                    <a:pt x="6668" y="1382"/>
                  </a:moveTo>
                  <a:cubicBezTo>
                    <a:pt x="6835" y="1382"/>
                    <a:pt x="7025" y="1525"/>
                    <a:pt x="7025" y="1739"/>
                  </a:cubicBezTo>
                  <a:cubicBezTo>
                    <a:pt x="6978" y="1929"/>
                    <a:pt x="6835" y="2096"/>
                    <a:pt x="6668" y="2096"/>
                  </a:cubicBezTo>
                  <a:lnTo>
                    <a:pt x="5954" y="2096"/>
                  </a:lnTo>
                  <a:cubicBezTo>
                    <a:pt x="5763" y="2096"/>
                    <a:pt x="5597" y="1929"/>
                    <a:pt x="5597" y="1739"/>
                  </a:cubicBezTo>
                  <a:cubicBezTo>
                    <a:pt x="5597" y="1548"/>
                    <a:pt x="5739" y="1382"/>
                    <a:pt x="5954" y="1382"/>
                  </a:cubicBezTo>
                  <a:close/>
                  <a:moveTo>
                    <a:pt x="4549" y="1406"/>
                  </a:moveTo>
                  <a:cubicBezTo>
                    <a:pt x="4715" y="1406"/>
                    <a:pt x="4906" y="1548"/>
                    <a:pt x="4906" y="1763"/>
                  </a:cubicBezTo>
                  <a:cubicBezTo>
                    <a:pt x="4906" y="1929"/>
                    <a:pt x="4763" y="2120"/>
                    <a:pt x="4549" y="2120"/>
                  </a:cubicBezTo>
                  <a:lnTo>
                    <a:pt x="2429" y="2120"/>
                  </a:lnTo>
                  <a:cubicBezTo>
                    <a:pt x="2263" y="2120"/>
                    <a:pt x="2072" y="1953"/>
                    <a:pt x="2072" y="1763"/>
                  </a:cubicBezTo>
                  <a:cubicBezTo>
                    <a:pt x="2096" y="1548"/>
                    <a:pt x="2263" y="1406"/>
                    <a:pt x="2429" y="1406"/>
                  </a:cubicBezTo>
                  <a:close/>
                  <a:moveTo>
                    <a:pt x="6659" y="2819"/>
                  </a:moveTo>
                  <a:cubicBezTo>
                    <a:pt x="6828" y="2819"/>
                    <a:pt x="7002" y="2985"/>
                    <a:pt x="7002" y="3168"/>
                  </a:cubicBezTo>
                  <a:lnTo>
                    <a:pt x="7002" y="5930"/>
                  </a:lnTo>
                  <a:lnTo>
                    <a:pt x="6978" y="5930"/>
                  </a:lnTo>
                  <a:cubicBezTo>
                    <a:pt x="6978" y="6478"/>
                    <a:pt x="6549" y="6954"/>
                    <a:pt x="5954" y="6954"/>
                  </a:cubicBezTo>
                  <a:cubicBezTo>
                    <a:pt x="5382" y="6954"/>
                    <a:pt x="4906" y="6478"/>
                    <a:pt x="4906" y="5930"/>
                  </a:cubicBezTo>
                  <a:cubicBezTo>
                    <a:pt x="4906" y="5359"/>
                    <a:pt x="5382" y="4882"/>
                    <a:pt x="5954" y="4882"/>
                  </a:cubicBezTo>
                  <a:lnTo>
                    <a:pt x="6311" y="4882"/>
                  </a:lnTo>
                  <a:lnTo>
                    <a:pt x="6311" y="3573"/>
                  </a:lnTo>
                  <a:lnTo>
                    <a:pt x="4192" y="4120"/>
                  </a:lnTo>
                  <a:lnTo>
                    <a:pt x="4192" y="6645"/>
                  </a:lnTo>
                  <a:cubicBezTo>
                    <a:pt x="4192" y="7216"/>
                    <a:pt x="3715" y="7693"/>
                    <a:pt x="3144" y="7693"/>
                  </a:cubicBezTo>
                  <a:cubicBezTo>
                    <a:pt x="2548" y="7693"/>
                    <a:pt x="2096" y="7216"/>
                    <a:pt x="2096" y="6645"/>
                  </a:cubicBezTo>
                  <a:cubicBezTo>
                    <a:pt x="2096" y="6073"/>
                    <a:pt x="2572" y="5597"/>
                    <a:pt x="3144" y="5597"/>
                  </a:cubicBezTo>
                  <a:lnTo>
                    <a:pt x="3501" y="5597"/>
                  </a:lnTo>
                  <a:lnTo>
                    <a:pt x="3501" y="3835"/>
                  </a:lnTo>
                  <a:cubicBezTo>
                    <a:pt x="3501" y="3692"/>
                    <a:pt x="3620" y="3549"/>
                    <a:pt x="3763" y="3525"/>
                  </a:cubicBezTo>
                  <a:lnTo>
                    <a:pt x="6573" y="2834"/>
                  </a:lnTo>
                  <a:cubicBezTo>
                    <a:pt x="6601" y="2824"/>
                    <a:pt x="6630" y="2819"/>
                    <a:pt x="6659" y="2819"/>
                  </a:cubicBezTo>
                  <a:close/>
                  <a:moveTo>
                    <a:pt x="357" y="1"/>
                  </a:moveTo>
                  <a:cubicBezTo>
                    <a:pt x="167" y="1"/>
                    <a:pt x="0" y="143"/>
                    <a:pt x="0" y="358"/>
                  </a:cubicBezTo>
                  <a:lnTo>
                    <a:pt x="0" y="8717"/>
                  </a:lnTo>
                  <a:cubicBezTo>
                    <a:pt x="0" y="8907"/>
                    <a:pt x="143" y="9074"/>
                    <a:pt x="357" y="9074"/>
                  </a:cubicBezTo>
                  <a:lnTo>
                    <a:pt x="8740" y="9074"/>
                  </a:lnTo>
                  <a:cubicBezTo>
                    <a:pt x="8931" y="9074"/>
                    <a:pt x="9097" y="8931"/>
                    <a:pt x="9097" y="8717"/>
                  </a:cubicBezTo>
                  <a:lnTo>
                    <a:pt x="9097" y="358"/>
                  </a:lnTo>
                  <a:cubicBezTo>
                    <a:pt x="9097" y="143"/>
                    <a:pt x="8954" y="1"/>
                    <a:pt x="87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83;p47"/>
            <p:cNvSpPr/>
            <p:nvPr/>
          </p:nvSpPr>
          <p:spPr>
            <a:xfrm>
              <a:off x="4151586" y="2317491"/>
              <a:ext cx="23135" cy="23904"/>
            </a:xfrm>
            <a:custGeom>
              <a:avLst/>
              <a:gdLst/>
              <a:ahLst/>
              <a:cxnLst/>
              <a:rect l="l" t="t" r="r" b="b"/>
              <a:pathLst>
                <a:path w="692" h="715" extrusionOk="0">
                  <a:moveTo>
                    <a:pt x="358" y="0"/>
                  </a:moveTo>
                  <a:cubicBezTo>
                    <a:pt x="143" y="0"/>
                    <a:pt x="1" y="167"/>
                    <a:pt x="1" y="357"/>
                  </a:cubicBezTo>
                  <a:cubicBezTo>
                    <a:pt x="1" y="524"/>
                    <a:pt x="143" y="715"/>
                    <a:pt x="358" y="715"/>
                  </a:cubicBezTo>
                  <a:cubicBezTo>
                    <a:pt x="548" y="715"/>
                    <a:pt x="691" y="548"/>
                    <a:pt x="691" y="357"/>
                  </a:cubicBez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84;p47"/>
            <p:cNvSpPr/>
            <p:nvPr/>
          </p:nvSpPr>
          <p:spPr>
            <a:xfrm>
              <a:off x="4291702" y="2167781"/>
              <a:ext cx="94781" cy="229347"/>
            </a:xfrm>
            <a:custGeom>
              <a:avLst/>
              <a:gdLst/>
              <a:ahLst/>
              <a:cxnLst/>
              <a:rect l="l" t="t" r="r" b="b"/>
              <a:pathLst>
                <a:path w="2835" h="6860" extrusionOk="0">
                  <a:moveTo>
                    <a:pt x="1" y="1"/>
                  </a:moveTo>
                  <a:lnTo>
                    <a:pt x="1" y="6860"/>
                  </a:lnTo>
                  <a:cubicBezTo>
                    <a:pt x="2787" y="5454"/>
                    <a:pt x="2835" y="143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052949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924"/>
        <p:cNvGrpSpPr/>
        <p:nvPr/>
      </p:nvGrpSpPr>
      <p:grpSpPr>
        <a:xfrm>
          <a:off x="0" y="0"/>
          <a:ext cx="0" cy="0"/>
          <a:chOff x="0" y="0"/>
          <a:chExt cx="0" cy="0"/>
        </a:xfrm>
      </p:grpSpPr>
      <p:grpSp>
        <p:nvGrpSpPr>
          <p:cNvPr id="6925" name="Google Shape;6925;p64"/>
          <p:cNvGrpSpPr/>
          <p:nvPr/>
        </p:nvGrpSpPr>
        <p:grpSpPr>
          <a:xfrm>
            <a:off x="866775" y="1386849"/>
            <a:ext cx="276003" cy="357300"/>
            <a:chOff x="-50469125" y="3183175"/>
            <a:chExt cx="233150" cy="301825"/>
          </a:xfrm>
        </p:grpSpPr>
        <p:sp>
          <p:nvSpPr>
            <p:cNvPr id="6926" name="Google Shape;6926;p6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6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64"/>
          <p:cNvGrpSpPr/>
          <p:nvPr/>
        </p:nvGrpSpPr>
        <p:grpSpPr>
          <a:xfrm>
            <a:off x="826674" y="1822251"/>
            <a:ext cx="356205" cy="355288"/>
            <a:chOff x="-50504575" y="3550975"/>
            <a:chExt cx="300900" cy="300125"/>
          </a:xfrm>
        </p:grpSpPr>
        <p:sp>
          <p:nvSpPr>
            <p:cNvPr id="6930" name="Google Shape;6930;p6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64"/>
          <p:cNvGrpSpPr/>
          <p:nvPr/>
        </p:nvGrpSpPr>
        <p:grpSpPr>
          <a:xfrm>
            <a:off x="826674" y="2260493"/>
            <a:ext cx="356205" cy="354341"/>
            <a:chOff x="-50503000" y="3921175"/>
            <a:chExt cx="300900" cy="299325"/>
          </a:xfrm>
        </p:grpSpPr>
        <p:sp>
          <p:nvSpPr>
            <p:cNvPr id="6935" name="Google Shape;6935;p6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6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6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6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0" name="Google Shape;6940;p64"/>
          <p:cNvGrpSpPr/>
          <p:nvPr/>
        </p:nvGrpSpPr>
        <p:grpSpPr>
          <a:xfrm>
            <a:off x="3030727" y="1406411"/>
            <a:ext cx="355258" cy="356205"/>
            <a:chOff x="-48630025" y="3199700"/>
            <a:chExt cx="300100" cy="300900"/>
          </a:xfrm>
        </p:grpSpPr>
        <p:sp>
          <p:nvSpPr>
            <p:cNvPr id="6941" name="Google Shape;6941;p6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6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4"/>
          <p:cNvGrpSpPr/>
          <p:nvPr/>
        </p:nvGrpSpPr>
        <p:grpSpPr>
          <a:xfrm>
            <a:off x="3030727" y="1843707"/>
            <a:ext cx="355258" cy="355258"/>
            <a:chOff x="-48630025" y="3569100"/>
            <a:chExt cx="300100" cy="300100"/>
          </a:xfrm>
        </p:grpSpPr>
        <p:sp>
          <p:nvSpPr>
            <p:cNvPr id="6945" name="Google Shape;6945;p6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6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6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6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6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6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6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64"/>
          <p:cNvGrpSpPr/>
          <p:nvPr/>
        </p:nvGrpSpPr>
        <p:grpSpPr>
          <a:xfrm>
            <a:off x="3031201" y="2281003"/>
            <a:ext cx="354311" cy="353394"/>
            <a:chOff x="-48629225" y="3938500"/>
            <a:chExt cx="299300" cy="298525"/>
          </a:xfrm>
        </p:grpSpPr>
        <p:sp>
          <p:nvSpPr>
            <p:cNvPr id="6956" name="Google Shape;6956;p6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6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6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4"/>
          <p:cNvGrpSpPr/>
          <p:nvPr/>
        </p:nvGrpSpPr>
        <p:grpSpPr>
          <a:xfrm>
            <a:off x="1766604" y="2752344"/>
            <a:ext cx="311458" cy="354341"/>
            <a:chOff x="-46762575" y="3200500"/>
            <a:chExt cx="263100" cy="299325"/>
          </a:xfrm>
        </p:grpSpPr>
        <p:sp>
          <p:nvSpPr>
            <p:cNvPr id="6961" name="Google Shape;6961;p6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6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64"/>
          <p:cNvGrpSpPr/>
          <p:nvPr/>
        </p:nvGrpSpPr>
        <p:grpSpPr>
          <a:xfrm>
            <a:off x="1744689" y="3211066"/>
            <a:ext cx="355288" cy="312375"/>
            <a:chOff x="-46779900" y="3588000"/>
            <a:chExt cx="300125" cy="263875"/>
          </a:xfrm>
        </p:grpSpPr>
        <p:sp>
          <p:nvSpPr>
            <p:cNvPr id="6967" name="Google Shape;6967;p6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6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6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4"/>
          <p:cNvGrpSpPr/>
          <p:nvPr/>
        </p:nvGrpSpPr>
        <p:grpSpPr>
          <a:xfrm>
            <a:off x="1745162" y="3625988"/>
            <a:ext cx="354341" cy="353394"/>
            <a:chOff x="-46779100" y="3938500"/>
            <a:chExt cx="299325" cy="298525"/>
          </a:xfrm>
        </p:grpSpPr>
        <p:sp>
          <p:nvSpPr>
            <p:cNvPr id="6972" name="Google Shape;6972;p6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64"/>
          <p:cNvGrpSpPr/>
          <p:nvPr/>
        </p:nvGrpSpPr>
        <p:grpSpPr>
          <a:xfrm>
            <a:off x="3952900" y="2758855"/>
            <a:ext cx="355258" cy="355288"/>
            <a:chOff x="-44924250" y="3206000"/>
            <a:chExt cx="300100" cy="300125"/>
          </a:xfrm>
        </p:grpSpPr>
        <p:sp>
          <p:nvSpPr>
            <p:cNvPr id="6975" name="Google Shape;6975;p6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6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6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64"/>
          <p:cNvGrpSpPr/>
          <p:nvPr/>
        </p:nvGrpSpPr>
        <p:grpSpPr>
          <a:xfrm>
            <a:off x="1267386" y="1386849"/>
            <a:ext cx="355258" cy="355258"/>
            <a:chOff x="-50134375" y="3183175"/>
            <a:chExt cx="300100" cy="300100"/>
          </a:xfrm>
        </p:grpSpPr>
        <p:sp>
          <p:nvSpPr>
            <p:cNvPr id="6981" name="Google Shape;6981;p6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6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6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6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64"/>
          <p:cNvGrpSpPr/>
          <p:nvPr/>
        </p:nvGrpSpPr>
        <p:grpSpPr>
          <a:xfrm>
            <a:off x="1267386" y="1822251"/>
            <a:ext cx="355258" cy="355288"/>
            <a:chOff x="-50134375" y="3550975"/>
            <a:chExt cx="300100" cy="300125"/>
          </a:xfrm>
        </p:grpSpPr>
        <p:sp>
          <p:nvSpPr>
            <p:cNvPr id="6992" name="Google Shape;6992;p6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4" name="Google Shape;6994;p64"/>
          <p:cNvGrpSpPr/>
          <p:nvPr/>
        </p:nvGrpSpPr>
        <p:grpSpPr>
          <a:xfrm>
            <a:off x="1267386" y="2259783"/>
            <a:ext cx="355258" cy="355051"/>
            <a:chOff x="-50134375" y="3920575"/>
            <a:chExt cx="300100" cy="299925"/>
          </a:xfrm>
        </p:grpSpPr>
        <p:sp>
          <p:nvSpPr>
            <p:cNvPr id="6995" name="Google Shape;6995;p6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6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8" name="Google Shape;6998;p64"/>
          <p:cNvGrpSpPr/>
          <p:nvPr/>
        </p:nvGrpSpPr>
        <p:grpSpPr>
          <a:xfrm>
            <a:off x="3478110" y="1407358"/>
            <a:ext cx="357123" cy="355258"/>
            <a:chOff x="-48262200" y="3200500"/>
            <a:chExt cx="301675" cy="300100"/>
          </a:xfrm>
        </p:grpSpPr>
        <p:sp>
          <p:nvSpPr>
            <p:cNvPr id="6999" name="Google Shape;6999;p6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6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6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6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64"/>
          <p:cNvGrpSpPr/>
          <p:nvPr/>
        </p:nvGrpSpPr>
        <p:grpSpPr>
          <a:xfrm>
            <a:off x="3507483" y="1844447"/>
            <a:ext cx="298377" cy="354519"/>
            <a:chOff x="-48233050" y="3569725"/>
            <a:chExt cx="252050" cy="299475"/>
          </a:xfrm>
        </p:grpSpPr>
        <p:sp>
          <p:nvSpPr>
            <p:cNvPr id="7009" name="Google Shape;7009;p6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6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64"/>
          <p:cNvGrpSpPr/>
          <p:nvPr/>
        </p:nvGrpSpPr>
        <p:grpSpPr>
          <a:xfrm>
            <a:off x="3531248" y="2278191"/>
            <a:ext cx="250847" cy="358070"/>
            <a:chOff x="-48216525" y="3936125"/>
            <a:chExt cx="211900" cy="302475"/>
          </a:xfrm>
        </p:grpSpPr>
        <p:sp>
          <p:nvSpPr>
            <p:cNvPr id="7013" name="Google Shape;7013;p6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6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6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7" name="Google Shape;7017;p64"/>
          <p:cNvGrpSpPr/>
          <p:nvPr/>
        </p:nvGrpSpPr>
        <p:grpSpPr>
          <a:xfrm>
            <a:off x="2186966" y="2753261"/>
            <a:ext cx="355258" cy="355288"/>
            <a:chOff x="-46410500" y="3201275"/>
            <a:chExt cx="300100" cy="300125"/>
          </a:xfrm>
        </p:grpSpPr>
        <p:sp>
          <p:nvSpPr>
            <p:cNvPr id="7018" name="Google Shape;7018;p6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6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6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4"/>
          <p:cNvGrpSpPr/>
          <p:nvPr/>
        </p:nvGrpSpPr>
        <p:grpSpPr>
          <a:xfrm>
            <a:off x="2186966" y="3188692"/>
            <a:ext cx="355258" cy="356205"/>
            <a:chOff x="-46409700" y="3569100"/>
            <a:chExt cx="300100" cy="300900"/>
          </a:xfrm>
        </p:grpSpPr>
        <p:sp>
          <p:nvSpPr>
            <p:cNvPr id="7024" name="Google Shape;7024;p6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6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6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64"/>
          <p:cNvGrpSpPr/>
          <p:nvPr/>
        </p:nvGrpSpPr>
        <p:grpSpPr>
          <a:xfrm>
            <a:off x="2174847" y="3624124"/>
            <a:ext cx="379497" cy="358070"/>
            <a:chOff x="-46422300" y="3936925"/>
            <a:chExt cx="320575" cy="302475"/>
          </a:xfrm>
        </p:grpSpPr>
        <p:sp>
          <p:nvSpPr>
            <p:cNvPr id="7030" name="Google Shape;7030;p6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6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64"/>
          <p:cNvGrpSpPr/>
          <p:nvPr/>
        </p:nvGrpSpPr>
        <p:grpSpPr>
          <a:xfrm>
            <a:off x="3952426" y="3178452"/>
            <a:ext cx="356205" cy="355258"/>
            <a:chOff x="-44914800" y="3560450"/>
            <a:chExt cx="300900" cy="300100"/>
          </a:xfrm>
        </p:grpSpPr>
        <p:sp>
          <p:nvSpPr>
            <p:cNvPr id="7033" name="Google Shape;7033;p6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6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6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64"/>
          <p:cNvGrpSpPr/>
          <p:nvPr/>
        </p:nvGrpSpPr>
        <p:grpSpPr>
          <a:xfrm>
            <a:off x="1707478" y="1387086"/>
            <a:ext cx="354311" cy="354104"/>
            <a:chOff x="-49764975" y="3183375"/>
            <a:chExt cx="299300" cy="299125"/>
          </a:xfrm>
        </p:grpSpPr>
        <p:sp>
          <p:nvSpPr>
            <p:cNvPr id="7039" name="Google Shape;7039;p6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8" name="Google Shape;7048;p64"/>
          <p:cNvGrpSpPr/>
          <p:nvPr/>
        </p:nvGrpSpPr>
        <p:grpSpPr>
          <a:xfrm>
            <a:off x="1707478" y="1822547"/>
            <a:ext cx="354311" cy="355909"/>
            <a:chOff x="-49764975" y="3551225"/>
            <a:chExt cx="299300" cy="300650"/>
          </a:xfrm>
        </p:grpSpPr>
        <p:sp>
          <p:nvSpPr>
            <p:cNvPr id="7049" name="Google Shape;7049;p6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0" name="Google Shape;7060;p64"/>
          <p:cNvGrpSpPr/>
          <p:nvPr/>
        </p:nvGrpSpPr>
        <p:grpSpPr>
          <a:xfrm>
            <a:off x="1705140" y="2259310"/>
            <a:ext cx="358987" cy="355525"/>
            <a:chOff x="-49766550" y="3920175"/>
            <a:chExt cx="303250" cy="300325"/>
          </a:xfrm>
        </p:grpSpPr>
        <p:sp>
          <p:nvSpPr>
            <p:cNvPr id="7061" name="Google Shape;7061;p6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64"/>
          <p:cNvGrpSpPr/>
          <p:nvPr/>
        </p:nvGrpSpPr>
        <p:grpSpPr>
          <a:xfrm>
            <a:off x="3920671" y="1407358"/>
            <a:ext cx="357123" cy="354341"/>
            <a:chOff x="-47892800" y="3200500"/>
            <a:chExt cx="301675" cy="299325"/>
          </a:xfrm>
        </p:grpSpPr>
        <p:sp>
          <p:nvSpPr>
            <p:cNvPr id="7066" name="Google Shape;7066;p6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64"/>
          <p:cNvGrpSpPr/>
          <p:nvPr/>
        </p:nvGrpSpPr>
        <p:grpSpPr>
          <a:xfrm>
            <a:off x="3984537" y="1843707"/>
            <a:ext cx="229391" cy="355258"/>
            <a:chOff x="-47839250" y="3569100"/>
            <a:chExt cx="193775" cy="300100"/>
          </a:xfrm>
        </p:grpSpPr>
        <p:sp>
          <p:nvSpPr>
            <p:cNvPr id="7073" name="Google Shape;7073;p6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64"/>
          <p:cNvGrpSpPr/>
          <p:nvPr/>
        </p:nvGrpSpPr>
        <p:grpSpPr>
          <a:xfrm>
            <a:off x="3921603" y="2280056"/>
            <a:ext cx="355258" cy="356205"/>
            <a:chOff x="-47892800" y="3937700"/>
            <a:chExt cx="300100" cy="300900"/>
          </a:xfrm>
        </p:grpSpPr>
        <p:sp>
          <p:nvSpPr>
            <p:cNvPr id="7080" name="Google Shape;7080;p6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64"/>
          <p:cNvGrpSpPr/>
          <p:nvPr/>
        </p:nvGrpSpPr>
        <p:grpSpPr>
          <a:xfrm>
            <a:off x="2626898" y="2773770"/>
            <a:ext cx="355258" cy="311458"/>
            <a:chOff x="-46042675" y="3218600"/>
            <a:chExt cx="300100" cy="263100"/>
          </a:xfrm>
        </p:grpSpPr>
        <p:sp>
          <p:nvSpPr>
            <p:cNvPr id="7089" name="Google Shape;7089;p6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64"/>
          <p:cNvGrpSpPr/>
          <p:nvPr/>
        </p:nvGrpSpPr>
        <p:grpSpPr>
          <a:xfrm>
            <a:off x="2626898" y="3188219"/>
            <a:ext cx="355258" cy="323118"/>
            <a:chOff x="-46042675" y="3568700"/>
            <a:chExt cx="300100" cy="272950"/>
          </a:xfrm>
        </p:grpSpPr>
        <p:sp>
          <p:nvSpPr>
            <p:cNvPr id="7096" name="Google Shape;7096;p6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64"/>
          <p:cNvGrpSpPr/>
          <p:nvPr/>
        </p:nvGrpSpPr>
        <p:grpSpPr>
          <a:xfrm>
            <a:off x="2668849" y="3625189"/>
            <a:ext cx="271357" cy="356057"/>
            <a:chOff x="-46007225" y="3937825"/>
            <a:chExt cx="229225" cy="300775"/>
          </a:xfrm>
        </p:grpSpPr>
        <p:sp>
          <p:nvSpPr>
            <p:cNvPr id="7101" name="Google Shape;7101;p6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64"/>
          <p:cNvGrpSpPr/>
          <p:nvPr/>
        </p:nvGrpSpPr>
        <p:grpSpPr>
          <a:xfrm>
            <a:off x="3974341" y="3615275"/>
            <a:ext cx="312375" cy="357596"/>
            <a:chOff x="-44895900" y="3929450"/>
            <a:chExt cx="263875" cy="302075"/>
          </a:xfrm>
        </p:grpSpPr>
        <p:sp>
          <p:nvSpPr>
            <p:cNvPr id="7112" name="Google Shape;7112;p6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64"/>
          <p:cNvGrpSpPr/>
          <p:nvPr/>
        </p:nvGrpSpPr>
        <p:grpSpPr>
          <a:xfrm>
            <a:off x="2148160" y="1398036"/>
            <a:ext cx="356205" cy="332885"/>
            <a:chOff x="-49397175" y="3192625"/>
            <a:chExt cx="300900" cy="281200"/>
          </a:xfrm>
        </p:grpSpPr>
        <p:sp>
          <p:nvSpPr>
            <p:cNvPr id="7119" name="Google Shape;7119;p6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6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64"/>
          <p:cNvGrpSpPr/>
          <p:nvPr/>
        </p:nvGrpSpPr>
        <p:grpSpPr>
          <a:xfrm>
            <a:off x="2174263" y="1822251"/>
            <a:ext cx="304000" cy="356205"/>
            <a:chOff x="-49375900" y="3550975"/>
            <a:chExt cx="256800" cy="300900"/>
          </a:xfrm>
        </p:grpSpPr>
        <p:sp>
          <p:nvSpPr>
            <p:cNvPr id="7127" name="Google Shape;7127;p6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6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6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6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6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6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8" name="Google Shape;7138;p64"/>
          <p:cNvGrpSpPr/>
          <p:nvPr/>
        </p:nvGrpSpPr>
        <p:grpSpPr>
          <a:xfrm>
            <a:off x="2169616" y="2259546"/>
            <a:ext cx="313293" cy="356205"/>
            <a:chOff x="-49378250" y="3920375"/>
            <a:chExt cx="264650" cy="300900"/>
          </a:xfrm>
        </p:grpSpPr>
        <p:sp>
          <p:nvSpPr>
            <p:cNvPr id="7139" name="Google Shape;7139;p6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6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6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6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6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888604" y="2752344"/>
            <a:ext cx="312375" cy="357123"/>
            <a:chOff x="-47505300" y="3200500"/>
            <a:chExt cx="263875" cy="301675"/>
          </a:xfrm>
        </p:grpSpPr>
        <p:sp>
          <p:nvSpPr>
            <p:cNvPr id="7147" name="Google Shape;7147;p6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6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6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4"/>
          <p:cNvGrpSpPr/>
          <p:nvPr/>
        </p:nvGrpSpPr>
        <p:grpSpPr>
          <a:xfrm>
            <a:off x="866704" y="3188692"/>
            <a:ext cx="356176" cy="355051"/>
            <a:chOff x="-47524975" y="3569100"/>
            <a:chExt cx="300875" cy="299925"/>
          </a:xfrm>
        </p:grpSpPr>
        <p:sp>
          <p:nvSpPr>
            <p:cNvPr id="7161" name="Google Shape;7161;p6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64"/>
          <p:cNvGrpSpPr/>
          <p:nvPr/>
        </p:nvGrpSpPr>
        <p:grpSpPr>
          <a:xfrm>
            <a:off x="867162" y="3667954"/>
            <a:ext cx="355258" cy="270410"/>
            <a:chOff x="-47523400" y="3973950"/>
            <a:chExt cx="300100" cy="228425"/>
          </a:xfrm>
        </p:grpSpPr>
        <p:sp>
          <p:nvSpPr>
            <p:cNvPr id="7167" name="Google Shape;7167;p6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6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6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2" name="Google Shape;7172;p64"/>
          <p:cNvGrpSpPr/>
          <p:nvPr/>
        </p:nvGrpSpPr>
        <p:grpSpPr>
          <a:xfrm>
            <a:off x="3072283" y="2750953"/>
            <a:ext cx="354341" cy="357596"/>
            <a:chOff x="-45673275" y="3199325"/>
            <a:chExt cx="299325" cy="302075"/>
          </a:xfrm>
        </p:grpSpPr>
        <p:sp>
          <p:nvSpPr>
            <p:cNvPr id="7173" name="Google Shape;7173;p6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6" name="Google Shape;7176;p64"/>
          <p:cNvGrpSpPr/>
          <p:nvPr/>
        </p:nvGrpSpPr>
        <p:grpSpPr>
          <a:xfrm>
            <a:off x="3071351" y="3209202"/>
            <a:ext cx="356205" cy="314240"/>
            <a:chOff x="-45674075" y="3586425"/>
            <a:chExt cx="300900" cy="265450"/>
          </a:xfrm>
        </p:grpSpPr>
        <p:sp>
          <p:nvSpPr>
            <p:cNvPr id="7177" name="Google Shape;7177;p6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6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9" name="Google Shape;7179;p64"/>
          <p:cNvGrpSpPr/>
          <p:nvPr/>
        </p:nvGrpSpPr>
        <p:grpSpPr>
          <a:xfrm>
            <a:off x="3072283" y="3625041"/>
            <a:ext cx="354341" cy="356205"/>
            <a:chOff x="-45673275" y="3937700"/>
            <a:chExt cx="299325" cy="300900"/>
          </a:xfrm>
        </p:grpSpPr>
        <p:sp>
          <p:nvSpPr>
            <p:cNvPr id="7180" name="Google Shape;7180;p6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6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6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6" name="Google Shape;7186;p64"/>
          <p:cNvGrpSpPr/>
          <p:nvPr/>
        </p:nvGrpSpPr>
        <p:grpSpPr>
          <a:xfrm>
            <a:off x="2186449" y="4117825"/>
            <a:ext cx="356205" cy="356205"/>
            <a:chOff x="-44512325" y="3176075"/>
            <a:chExt cx="300900" cy="300900"/>
          </a:xfrm>
        </p:grpSpPr>
        <p:sp>
          <p:nvSpPr>
            <p:cNvPr id="7187" name="Google Shape;7187;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64"/>
          <p:cNvGrpSpPr/>
          <p:nvPr/>
        </p:nvGrpSpPr>
        <p:grpSpPr>
          <a:xfrm>
            <a:off x="2589789" y="1386849"/>
            <a:ext cx="354341" cy="354341"/>
            <a:chOff x="-49027775" y="3183175"/>
            <a:chExt cx="299325" cy="299325"/>
          </a:xfrm>
        </p:grpSpPr>
        <p:sp>
          <p:nvSpPr>
            <p:cNvPr id="7191" name="Google Shape;7191;p6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6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6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5" name="Google Shape;7195;p64"/>
          <p:cNvGrpSpPr/>
          <p:nvPr/>
        </p:nvGrpSpPr>
        <p:grpSpPr>
          <a:xfrm>
            <a:off x="2589330" y="1822251"/>
            <a:ext cx="355258" cy="357152"/>
            <a:chOff x="-49027775" y="3550975"/>
            <a:chExt cx="300100" cy="301700"/>
          </a:xfrm>
        </p:grpSpPr>
        <p:sp>
          <p:nvSpPr>
            <p:cNvPr id="7196" name="Google Shape;7196;p6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6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6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6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6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6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64"/>
          <p:cNvGrpSpPr/>
          <p:nvPr/>
        </p:nvGrpSpPr>
        <p:grpSpPr>
          <a:xfrm>
            <a:off x="2587406" y="2259310"/>
            <a:ext cx="359106" cy="355525"/>
            <a:chOff x="-49031025" y="3920175"/>
            <a:chExt cx="303350" cy="300325"/>
          </a:xfrm>
        </p:grpSpPr>
        <p:sp>
          <p:nvSpPr>
            <p:cNvPr id="7207" name="Google Shape;7207;p6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6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6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3" name="Google Shape;7213;p64"/>
          <p:cNvGrpSpPr/>
          <p:nvPr/>
        </p:nvGrpSpPr>
        <p:grpSpPr>
          <a:xfrm>
            <a:off x="1303511" y="2752344"/>
            <a:ext cx="356176" cy="354341"/>
            <a:chOff x="-47155575" y="3200500"/>
            <a:chExt cx="300875" cy="299325"/>
          </a:xfrm>
        </p:grpSpPr>
        <p:sp>
          <p:nvSpPr>
            <p:cNvPr id="7214" name="Google Shape;7214;p6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6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0" name="Google Shape;7220;p64"/>
          <p:cNvGrpSpPr/>
          <p:nvPr/>
        </p:nvGrpSpPr>
        <p:grpSpPr>
          <a:xfrm>
            <a:off x="1303970" y="3188692"/>
            <a:ext cx="355258" cy="355258"/>
            <a:chOff x="-47154800" y="3569100"/>
            <a:chExt cx="300100" cy="300100"/>
          </a:xfrm>
        </p:grpSpPr>
        <p:sp>
          <p:nvSpPr>
            <p:cNvPr id="7221" name="Google Shape;7221;p6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6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6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6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64"/>
          <p:cNvGrpSpPr/>
          <p:nvPr/>
        </p:nvGrpSpPr>
        <p:grpSpPr>
          <a:xfrm>
            <a:off x="1304443" y="3626905"/>
            <a:ext cx="354311" cy="353423"/>
            <a:chOff x="-47154000" y="3939275"/>
            <a:chExt cx="299300" cy="298550"/>
          </a:xfrm>
        </p:grpSpPr>
        <p:sp>
          <p:nvSpPr>
            <p:cNvPr id="7228" name="Google Shape;7228;p6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6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3529733" y="2752344"/>
            <a:ext cx="312375" cy="354341"/>
            <a:chOff x="-45286550" y="3200500"/>
            <a:chExt cx="263875" cy="299325"/>
          </a:xfrm>
        </p:grpSpPr>
        <p:sp>
          <p:nvSpPr>
            <p:cNvPr id="7233" name="Google Shape;7233;p6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6" name="Google Shape;7236;p64"/>
          <p:cNvGrpSpPr/>
          <p:nvPr/>
        </p:nvGrpSpPr>
        <p:grpSpPr>
          <a:xfrm>
            <a:off x="3529733" y="3189639"/>
            <a:ext cx="312375" cy="354311"/>
            <a:chOff x="-45286550" y="3569900"/>
            <a:chExt cx="263875" cy="299300"/>
          </a:xfrm>
        </p:grpSpPr>
        <p:sp>
          <p:nvSpPr>
            <p:cNvPr id="7237" name="Google Shape;7237;p6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6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6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64"/>
          <p:cNvGrpSpPr/>
          <p:nvPr/>
        </p:nvGrpSpPr>
        <p:grpSpPr>
          <a:xfrm>
            <a:off x="3540920" y="3625988"/>
            <a:ext cx="290001" cy="355258"/>
            <a:chOff x="-45277900" y="3938500"/>
            <a:chExt cx="244975" cy="300100"/>
          </a:xfrm>
        </p:grpSpPr>
        <p:sp>
          <p:nvSpPr>
            <p:cNvPr id="7244" name="Google Shape;7244;p6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6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64"/>
          <p:cNvGrpSpPr/>
          <p:nvPr/>
        </p:nvGrpSpPr>
        <p:grpSpPr>
          <a:xfrm>
            <a:off x="2626869" y="4095090"/>
            <a:ext cx="355258" cy="355258"/>
            <a:chOff x="-44502875" y="3576975"/>
            <a:chExt cx="300100" cy="300100"/>
          </a:xfrm>
        </p:grpSpPr>
        <p:sp>
          <p:nvSpPr>
            <p:cNvPr id="7249" name="Google Shape;7249;p6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64"/>
          <p:cNvGrpSpPr/>
          <p:nvPr/>
        </p:nvGrpSpPr>
        <p:grpSpPr>
          <a:xfrm>
            <a:off x="4835456" y="1828361"/>
            <a:ext cx="356196" cy="354670"/>
            <a:chOff x="-13946200" y="3647075"/>
            <a:chExt cx="353650" cy="352100"/>
          </a:xfrm>
        </p:grpSpPr>
        <p:sp>
          <p:nvSpPr>
            <p:cNvPr id="7253" name="Google Shape;7253;p6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9" name="Google Shape;7259;p64"/>
          <p:cNvGrpSpPr/>
          <p:nvPr/>
        </p:nvGrpSpPr>
        <p:grpSpPr>
          <a:xfrm>
            <a:off x="6618849" y="1387844"/>
            <a:ext cx="357002" cy="354267"/>
            <a:chOff x="-12163025" y="3214275"/>
            <a:chExt cx="354450" cy="351700"/>
          </a:xfrm>
        </p:grpSpPr>
        <p:sp>
          <p:nvSpPr>
            <p:cNvPr id="7260" name="Google Shape;7260;p6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6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64"/>
          <p:cNvGrpSpPr/>
          <p:nvPr/>
        </p:nvGrpSpPr>
        <p:grpSpPr>
          <a:xfrm>
            <a:off x="6619629" y="1827581"/>
            <a:ext cx="355441" cy="356232"/>
            <a:chOff x="-12160675" y="3647875"/>
            <a:chExt cx="352900" cy="353650"/>
          </a:xfrm>
        </p:grpSpPr>
        <p:sp>
          <p:nvSpPr>
            <p:cNvPr id="7264" name="Google Shape;7264;p6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6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64"/>
          <p:cNvGrpSpPr/>
          <p:nvPr/>
        </p:nvGrpSpPr>
        <p:grpSpPr>
          <a:xfrm>
            <a:off x="6630345" y="2272036"/>
            <a:ext cx="354635" cy="356232"/>
            <a:chOff x="-12160675" y="4081850"/>
            <a:chExt cx="352100" cy="353650"/>
          </a:xfrm>
        </p:grpSpPr>
        <p:sp>
          <p:nvSpPr>
            <p:cNvPr id="7272" name="Google Shape;7272;p6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6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6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64"/>
          <p:cNvGrpSpPr/>
          <p:nvPr/>
        </p:nvGrpSpPr>
        <p:grpSpPr>
          <a:xfrm>
            <a:off x="4835311" y="2746480"/>
            <a:ext cx="355416" cy="355652"/>
            <a:chOff x="-10391650" y="3180600"/>
            <a:chExt cx="352875" cy="353075"/>
          </a:xfrm>
        </p:grpSpPr>
        <p:sp>
          <p:nvSpPr>
            <p:cNvPr id="7279" name="Google Shape;7279;p6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6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6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5" name="Google Shape;7285;p64"/>
          <p:cNvGrpSpPr/>
          <p:nvPr/>
        </p:nvGrpSpPr>
        <p:grpSpPr>
          <a:xfrm>
            <a:off x="4835310" y="3223278"/>
            <a:ext cx="354635" cy="353890"/>
            <a:chOff x="-10390875" y="3616350"/>
            <a:chExt cx="352100" cy="351325"/>
          </a:xfrm>
        </p:grpSpPr>
        <p:sp>
          <p:nvSpPr>
            <p:cNvPr id="7286" name="Google Shape;7286;p6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6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6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9" name="Google Shape;7289;p64"/>
          <p:cNvGrpSpPr/>
          <p:nvPr/>
        </p:nvGrpSpPr>
        <p:grpSpPr>
          <a:xfrm>
            <a:off x="7502285" y="2747943"/>
            <a:ext cx="312585" cy="354670"/>
            <a:chOff x="-10370400" y="4049550"/>
            <a:chExt cx="310350" cy="352100"/>
          </a:xfrm>
        </p:grpSpPr>
        <p:sp>
          <p:nvSpPr>
            <p:cNvPr id="7290" name="Google Shape;7290;p6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6606541" y="2746884"/>
            <a:ext cx="379236" cy="354847"/>
            <a:chOff x="-8674650" y="3210975"/>
            <a:chExt cx="376525" cy="352275"/>
          </a:xfrm>
        </p:grpSpPr>
        <p:sp>
          <p:nvSpPr>
            <p:cNvPr id="7296" name="Google Shape;7296;p6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5278038" y="1828361"/>
            <a:ext cx="356221" cy="354670"/>
            <a:chOff x="-13512225" y="3647075"/>
            <a:chExt cx="353675" cy="352100"/>
          </a:xfrm>
        </p:grpSpPr>
        <p:sp>
          <p:nvSpPr>
            <p:cNvPr id="7303" name="Google Shape;7303;p6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6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64"/>
          <p:cNvGrpSpPr/>
          <p:nvPr/>
        </p:nvGrpSpPr>
        <p:grpSpPr>
          <a:xfrm>
            <a:off x="5288351" y="2272427"/>
            <a:ext cx="356221" cy="355451"/>
            <a:chOff x="-13512225" y="4080275"/>
            <a:chExt cx="353675" cy="352875"/>
          </a:xfrm>
        </p:grpSpPr>
        <p:sp>
          <p:nvSpPr>
            <p:cNvPr id="7314" name="Google Shape;7314;p6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6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6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6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6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6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64"/>
          <p:cNvGrpSpPr/>
          <p:nvPr/>
        </p:nvGrpSpPr>
        <p:grpSpPr>
          <a:xfrm>
            <a:off x="7061431" y="1419788"/>
            <a:ext cx="356196" cy="290379"/>
            <a:chOff x="-11728250" y="3245400"/>
            <a:chExt cx="353650" cy="288275"/>
          </a:xfrm>
        </p:grpSpPr>
        <p:sp>
          <p:nvSpPr>
            <p:cNvPr id="7326" name="Google Shape;7326;p6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6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6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64"/>
          <p:cNvGrpSpPr/>
          <p:nvPr/>
        </p:nvGrpSpPr>
        <p:grpSpPr>
          <a:xfrm>
            <a:off x="7093939" y="2272427"/>
            <a:ext cx="311804" cy="355451"/>
            <a:chOff x="-11703850" y="4081850"/>
            <a:chExt cx="309575" cy="352875"/>
          </a:xfrm>
        </p:grpSpPr>
        <p:sp>
          <p:nvSpPr>
            <p:cNvPr id="7332" name="Google Shape;7332;p6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6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6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64"/>
          <p:cNvGrpSpPr/>
          <p:nvPr/>
        </p:nvGrpSpPr>
        <p:grpSpPr>
          <a:xfrm>
            <a:off x="5282595" y="2746580"/>
            <a:ext cx="357002" cy="355451"/>
            <a:chOff x="-9958475" y="3180025"/>
            <a:chExt cx="354450" cy="352875"/>
          </a:xfrm>
        </p:grpSpPr>
        <p:sp>
          <p:nvSpPr>
            <p:cNvPr id="7341" name="Google Shape;7341;p6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4"/>
          <p:cNvGrpSpPr/>
          <p:nvPr/>
        </p:nvGrpSpPr>
        <p:grpSpPr>
          <a:xfrm>
            <a:off x="5291722" y="3222561"/>
            <a:ext cx="337966" cy="355325"/>
            <a:chOff x="-9949025" y="3615575"/>
            <a:chExt cx="335550" cy="352750"/>
          </a:xfrm>
        </p:grpSpPr>
        <p:sp>
          <p:nvSpPr>
            <p:cNvPr id="7345" name="Google Shape;7345;p6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6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8" name="Google Shape;7348;p64"/>
          <p:cNvGrpSpPr/>
          <p:nvPr/>
        </p:nvGrpSpPr>
        <p:grpSpPr>
          <a:xfrm>
            <a:off x="7926568" y="2746067"/>
            <a:ext cx="360175" cy="358423"/>
            <a:chOff x="-9961625" y="4048175"/>
            <a:chExt cx="357600" cy="355825"/>
          </a:xfrm>
        </p:grpSpPr>
        <p:sp>
          <p:nvSpPr>
            <p:cNvPr id="7349" name="Google Shape;7349;p6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6613289" y="3221579"/>
            <a:ext cx="364959" cy="357289"/>
            <a:chOff x="-8680950" y="3624225"/>
            <a:chExt cx="362350" cy="354700"/>
          </a:xfrm>
        </p:grpSpPr>
        <p:sp>
          <p:nvSpPr>
            <p:cNvPr id="7356" name="Google Shape;7356;p6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64"/>
          <p:cNvGrpSpPr/>
          <p:nvPr/>
        </p:nvGrpSpPr>
        <p:grpSpPr>
          <a:xfrm>
            <a:off x="5749533" y="1387239"/>
            <a:ext cx="313365" cy="355476"/>
            <a:chOff x="-13056975" y="3212300"/>
            <a:chExt cx="311125" cy="352900"/>
          </a:xfrm>
        </p:grpSpPr>
        <p:sp>
          <p:nvSpPr>
            <p:cNvPr id="7363" name="Google Shape;7363;p6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64"/>
          <p:cNvGrpSpPr/>
          <p:nvPr/>
        </p:nvGrpSpPr>
        <p:grpSpPr>
          <a:xfrm>
            <a:off x="5726921" y="1828034"/>
            <a:ext cx="358588" cy="355325"/>
            <a:chOff x="-13077450" y="3647075"/>
            <a:chExt cx="356025" cy="352750"/>
          </a:xfrm>
        </p:grpSpPr>
        <p:sp>
          <p:nvSpPr>
            <p:cNvPr id="7368" name="Google Shape;7368;p6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64"/>
          <p:cNvGrpSpPr/>
          <p:nvPr/>
        </p:nvGrpSpPr>
        <p:grpSpPr>
          <a:xfrm>
            <a:off x="5738027" y="2271633"/>
            <a:ext cx="357002" cy="357037"/>
            <a:chOff x="-13079025" y="4079475"/>
            <a:chExt cx="354450" cy="354450"/>
          </a:xfrm>
        </p:grpSpPr>
        <p:sp>
          <p:nvSpPr>
            <p:cNvPr id="7372" name="Google Shape;7372;p6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6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6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6" name="Google Shape;7376;p64"/>
          <p:cNvGrpSpPr/>
          <p:nvPr/>
        </p:nvGrpSpPr>
        <p:grpSpPr>
          <a:xfrm>
            <a:off x="7511094" y="1387642"/>
            <a:ext cx="356221" cy="354670"/>
            <a:chOff x="-11292700" y="3213875"/>
            <a:chExt cx="353675" cy="352100"/>
          </a:xfrm>
        </p:grpSpPr>
        <p:sp>
          <p:nvSpPr>
            <p:cNvPr id="7377" name="Google Shape;7377;p6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6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6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6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64"/>
          <p:cNvGrpSpPr/>
          <p:nvPr/>
        </p:nvGrpSpPr>
        <p:grpSpPr>
          <a:xfrm>
            <a:off x="7505152" y="1827581"/>
            <a:ext cx="368106" cy="356232"/>
            <a:chOff x="-11299000" y="3647875"/>
            <a:chExt cx="365475" cy="353650"/>
          </a:xfrm>
        </p:grpSpPr>
        <p:sp>
          <p:nvSpPr>
            <p:cNvPr id="7385" name="Google Shape;7385;p6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4"/>
          <p:cNvGrpSpPr/>
          <p:nvPr/>
        </p:nvGrpSpPr>
        <p:grpSpPr>
          <a:xfrm>
            <a:off x="7520614" y="2283532"/>
            <a:ext cx="357808" cy="333240"/>
            <a:chOff x="-11295075" y="4092875"/>
            <a:chExt cx="355250" cy="330825"/>
          </a:xfrm>
        </p:grpSpPr>
        <p:sp>
          <p:nvSpPr>
            <p:cNvPr id="7392" name="Google Shape;7392;p6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64"/>
          <p:cNvGrpSpPr/>
          <p:nvPr/>
        </p:nvGrpSpPr>
        <p:grpSpPr>
          <a:xfrm>
            <a:off x="5746214" y="2746580"/>
            <a:ext cx="312585" cy="355451"/>
            <a:chOff x="-9500075" y="3180800"/>
            <a:chExt cx="310350" cy="352875"/>
          </a:xfrm>
        </p:grpSpPr>
        <p:sp>
          <p:nvSpPr>
            <p:cNvPr id="7398" name="Google Shape;7398;p6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6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6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6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7" name="Google Shape;7407;p64"/>
          <p:cNvGrpSpPr/>
          <p:nvPr/>
        </p:nvGrpSpPr>
        <p:grpSpPr>
          <a:xfrm>
            <a:off x="5724005" y="3222095"/>
            <a:ext cx="356221" cy="356257"/>
            <a:chOff x="-9523700" y="3614000"/>
            <a:chExt cx="353675" cy="353675"/>
          </a:xfrm>
        </p:grpSpPr>
        <p:sp>
          <p:nvSpPr>
            <p:cNvPr id="7408" name="Google Shape;7408;p6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6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6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7508956" y="3244737"/>
            <a:ext cx="356221" cy="354670"/>
            <a:chOff x="-9523700" y="4049550"/>
            <a:chExt cx="353675" cy="352100"/>
          </a:xfrm>
        </p:grpSpPr>
        <p:sp>
          <p:nvSpPr>
            <p:cNvPr id="7418" name="Google Shape;7418;p6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6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6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7065071" y="3244710"/>
            <a:ext cx="357002" cy="311029"/>
            <a:chOff x="-8209150" y="3659675"/>
            <a:chExt cx="354450" cy="308775"/>
          </a:xfrm>
        </p:grpSpPr>
        <p:sp>
          <p:nvSpPr>
            <p:cNvPr id="7426" name="Google Shape;7426;p6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64"/>
          <p:cNvGrpSpPr/>
          <p:nvPr/>
        </p:nvGrpSpPr>
        <p:grpSpPr>
          <a:xfrm>
            <a:off x="6178632" y="2273623"/>
            <a:ext cx="356221" cy="353059"/>
            <a:chOff x="-12643475" y="4081850"/>
            <a:chExt cx="353675" cy="350500"/>
          </a:xfrm>
        </p:grpSpPr>
        <p:sp>
          <p:nvSpPr>
            <p:cNvPr id="7433" name="Google Shape;7433;p6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6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6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7" name="Google Shape;7437;p64"/>
          <p:cNvSpPr/>
          <p:nvPr/>
        </p:nvSpPr>
        <p:spPr>
          <a:xfrm>
            <a:off x="7991737" y="1828263"/>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8" name="Google Shape;7438;p64"/>
          <p:cNvGrpSpPr/>
          <p:nvPr/>
        </p:nvGrpSpPr>
        <p:grpSpPr>
          <a:xfrm>
            <a:off x="7961232" y="2283532"/>
            <a:ext cx="356221" cy="333240"/>
            <a:chOff x="-10858725" y="4092875"/>
            <a:chExt cx="353675" cy="330825"/>
          </a:xfrm>
        </p:grpSpPr>
        <p:sp>
          <p:nvSpPr>
            <p:cNvPr id="7439" name="Google Shape;7439;p6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6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64"/>
          <p:cNvGrpSpPr/>
          <p:nvPr/>
        </p:nvGrpSpPr>
        <p:grpSpPr>
          <a:xfrm>
            <a:off x="6219755" y="3222498"/>
            <a:ext cx="252278" cy="355451"/>
            <a:chOff x="-9039300" y="3614000"/>
            <a:chExt cx="250475" cy="352875"/>
          </a:xfrm>
        </p:grpSpPr>
        <p:sp>
          <p:nvSpPr>
            <p:cNvPr id="7446" name="Google Shape;7446;p6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8" name="Google Shape;7448;p64"/>
          <p:cNvGrpSpPr/>
          <p:nvPr/>
        </p:nvGrpSpPr>
        <p:grpSpPr>
          <a:xfrm>
            <a:off x="7951721" y="3244737"/>
            <a:ext cx="354635" cy="354670"/>
            <a:chOff x="-9088150" y="4049550"/>
            <a:chExt cx="352100" cy="352100"/>
          </a:xfrm>
        </p:grpSpPr>
        <p:sp>
          <p:nvSpPr>
            <p:cNvPr id="7449" name="Google Shape;7449;p6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6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6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5" name="Google Shape;7455;p64"/>
          <p:cNvGrpSpPr/>
          <p:nvPr/>
        </p:nvGrpSpPr>
        <p:grpSpPr>
          <a:xfrm>
            <a:off x="7086085" y="2746970"/>
            <a:ext cx="315757" cy="354670"/>
            <a:chOff x="-8191825" y="3174500"/>
            <a:chExt cx="313500" cy="352100"/>
          </a:xfrm>
        </p:grpSpPr>
        <p:sp>
          <p:nvSpPr>
            <p:cNvPr id="7456" name="Google Shape;7456;p6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64"/>
          <p:cNvGrpSpPr/>
          <p:nvPr/>
        </p:nvGrpSpPr>
        <p:grpSpPr>
          <a:xfrm>
            <a:off x="4835443" y="1387491"/>
            <a:ext cx="356221" cy="354973"/>
            <a:chOff x="-13947000" y="3212800"/>
            <a:chExt cx="353675" cy="352400"/>
          </a:xfrm>
        </p:grpSpPr>
        <p:sp>
          <p:nvSpPr>
            <p:cNvPr id="7460" name="Google Shape;7460;p6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6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62" name="Google Shape;7462;p64"/>
          <p:cNvSpPr/>
          <p:nvPr/>
        </p:nvSpPr>
        <p:spPr>
          <a:xfrm>
            <a:off x="4878563" y="2273025"/>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63" name="Google Shape;7463;p64"/>
          <p:cNvGrpSpPr/>
          <p:nvPr/>
        </p:nvGrpSpPr>
        <p:grpSpPr>
          <a:xfrm>
            <a:off x="5278038" y="1386849"/>
            <a:ext cx="356221" cy="356257"/>
            <a:chOff x="-13512225" y="3211525"/>
            <a:chExt cx="353675" cy="353675"/>
          </a:xfrm>
        </p:grpSpPr>
        <p:sp>
          <p:nvSpPr>
            <p:cNvPr id="7464" name="Google Shape;7464;p6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6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6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9" name="Google Shape;7469;p64"/>
          <p:cNvGrpSpPr/>
          <p:nvPr/>
        </p:nvGrpSpPr>
        <p:grpSpPr>
          <a:xfrm>
            <a:off x="6168320" y="1387239"/>
            <a:ext cx="356221" cy="355476"/>
            <a:chOff x="-12643475" y="3212300"/>
            <a:chExt cx="353675" cy="352900"/>
          </a:xfrm>
        </p:grpSpPr>
        <p:sp>
          <p:nvSpPr>
            <p:cNvPr id="7470" name="Google Shape;7470;p6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6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6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6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6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9" name="Google Shape;7479;p64"/>
          <p:cNvGrpSpPr/>
          <p:nvPr/>
        </p:nvGrpSpPr>
        <p:grpSpPr>
          <a:xfrm>
            <a:off x="6168320" y="1839013"/>
            <a:ext cx="356221" cy="333366"/>
            <a:chOff x="-12643475" y="3657325"/>
            <a:chExt cx="353675" cy="330950"/>
          </a:xfrm>
        </p:grpSpPr>
        <p:sp>
          <p:nvSpPr>
            <p:cNvPr id="7480" name="Google Shape;7480;p6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6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6" name="Google Shape;7486;p64"/>
          <p:cNvGrpSpPr/>
          <p:nvPr/>
        </p:nvGrpSpPr>
        <p:grpSpPr>
          <a:xfrm>
            <a:off x="7951322" y="1387642"/>
            <a:ext cx="355416" cy="354670"/>
            <a:chOff x="-10857925" y="3213875"/>
            <a:chExt cx="352875" cy="352100"/>
          </a:xfrm>
        </p:grpSpPr>
        <p:sp>
          <p:nvSpPr>
            <p:cNvPr id="7487" name="Google Shape;7487;p6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6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6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7" name="Google Shape;7497;p64"/>
          <p:cNvGrpSpPr/>
          <p:nvPr/>
        </p:nvGrpSpPr>
        <p:grpSpPr>
          <a:xfrm>
            <a:off x="6168237" y="2747071"/>
            <a:ext cx="356096" cy="354469"/>
            <a:chOff x="-9089725" y="3180200"/>
            <a:chExt cx="353550" cy="351900"/>
          </a:xfrm>
        </p:grpSpPr>
        <p:sp>
          <p:nvSpPr>
            <p:cNvPr id="7498" name="Google Shape;7498;p6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64"/>
          <p:cNvGrpSpPr/>
          <p:nvPr/>
        </p:nvGrpSpPr>
        <p:grpSpPr>
          <a:xfrm>
            <a:off x="7060235" y="1826875"/>
            <a:ext cx="358588" cy="357642"/>
            <a:chOff x="7083760" y="1971660"/>
            <a:chExt cx="358588" cy="357642"/>
          </a:xfrm>
        </p:grpSpPr>
        <p:sp>
          <p:nvSpPr>
            <p:cNvPr id="7501" name="Google Shape;7501;p6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6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6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6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6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6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3" name="Google Shape;7513;p64"/>
          <p:cNvSpPr txBox="1"/>
          <p:nvPr/>
        </p:nvSpPr>
        <p:spPr>
          <a:xfrm>
            <a:off x="826588"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514" name="Google Shape;7514;p64"/>
          <p:cNvSpPr txBox="1"/>
          <p:nvPr/>
        </p:nvSpPr>
        <p:spPr>
          <a:xfrm>
            <a:off x="4835313" y="51102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18"/>
        <p:cNvGrpSpPr/>
        <p:nvPr/>
      </p:nvGrpSpPr>
      <p:grpSpPr>
        <a:xfrm>
          <a:off x="0" y="0"/>
          <a:ext cx="0" cy="0"/>
          <a:chOff x="0" y="0"/>
          <a:chExt cx="0" cy="0"/>
        </a:xfrm>
      </p:grpSpPr>
      <p:sp>
        <p:nvSpPr>
          <p:cNvPr id="7519" name="Google Shape;7519;p65"/>
          <p:cNvSpPr/>
          <p:nvPr/>
        </p:nvSpPr>
        <p:spPr>
          <a:xfrm>
            <a:off x="772696"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0" name="Google Shape;7520;p65"/>
          <p:cNvGrpSpPr/>
          <p:nvPr/>
        </p:nvGrpSpPr>
        <p:grpSpPr>
          <a:xfrm>
            <a:off x="719610" y="2243507"/>
            <a:ext cx="452798" cy="449473"/>
            <a:chOff x="-21322300" y="3693325"/>
            <a:chExt cx="306400" cy="304150"/>
          </a:xfrm>
        </p:grpSpPr>
        <p:sp>
          <p:nvSpPr>
            <p:cNvPr id="7521" name="Google Shape;7521;p6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6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65"/>
          <p:cNvGrpSpPr/>
          <p:nvPr/>
        </p:nvGrpSpPr>
        <p:grpSpPr>
          <a:xfrm>
            <a:off x="719019" y="2810244"/>
            <a:ext cx="453980" cy="422540"/>
            <a:chOff x="-21322300" y="4077125"/>
            <a:chExt cx="307200" cy="285925"/>
          </a:xfrm>
        </p:grpSpPr>
        <p:sp>
          <p:nvSpPr>
            <p:cNvPr id="7526" name="Google Shape;7526;p6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6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6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6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65"/>
          <p:cNvGrpSpPr/>
          <p:nvPr/>
        </p:nvGrpSpPr>
        <p:grpSpPr>
          <a:xfrm>
            <a:off x="3496195" y="1689128"/>
            <a:ext cx="451653" cy="450212"/>
            <a:chOff x="-19394200" y="3333800"/>
            <a:chExt cx="305625" cy="304650"/>
          </a:xfrm>
        </p:grpSpPr>
        <p:sp>
          <p:nvSpPr>
            <p:cNvPr id="7539" name="Google Shape;7539;p6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6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6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65"/>
          <p:cNvGrpSpPr/>
          <p:nvPr/>
        </p:nvGrpSpPr>
        <p:grpSpPr>
          <a:xfrm>
            <a:off x="3495032" y="2243580"/>
            <a:ext cx="453980" cy="449325"/>
            <a:chOff x="-19396575" y="3708500"/>
            <a:chExt cx="307200" cy="304050"/>
          </a:xfrm>
        </p:grpSpPr>
        <p:sp>
          <p:nvSpPr>
            <p:cNvPr id="7549" name="Google Shape;7549;p6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6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6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65"/>
          <p:cNvGrpSpPr/>
          <p:nvPr/>
        </p:nvGrpSpPr>
        <p:grpSpPr>
          <a:xfrm>
            <a:off x="3489212" y="2796461"/>
            <a:ext cx="465618" cy="450101"/>
            <a:chOff x="-19394200" y="4084200"/>
            <a:chExt cx="315075" cy="304575"/>
          </a:xfrm>
        </p:grpSpPr>
        <p:sp>
          <p:nvSpPr>
            <p:cNvPr id="7553" name="Google Shape;7553;p6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6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6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6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65"/>
          <p:cNvGrpSpPr/>
          <p:nvPr/>
        </p:nvGrpSpPr>
        <p:grpSpPr>
          <a:xfrm>
            <a:off x="6294923" y="1689001"/>
            <a:ext cx="400447" cy="450470"/>
            <a:chOff x="-17526750" y="3309200"/>
            <a:chExt cx="270975" cy="304825"/>
          </a:xfrm>
        </p:grpSpPr>
        <p:sp>
          <p:nvSpPr>
            <p:cNvPr id="7560" name="Google Shape;7560;p6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6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6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6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5" name="Google Shape;7565;p65"/>
          <p:cNvGrpSpPr/>
          <p:nvPr/>
        </p:nvGrpSpPr>
        <p:grpSpPr>
          <a:xfrm>
            <a:off x="6271075" y="2244173"/>
            <a:ext cx="448143" cy="448143"/>
            <a:chOff x="-17542500" y="3684100"/>
            <a:chExt cx="303250" cy="303250"/>
          </a:xfrm>
        </p:grpSpPr>
        <p:sp>
          <p:nvSpPr>
            <p:cNvPr id="7566" name="Google Shape;7566;p6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6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65"/>
          <p:cNvGrpSpPr/>
          <p:nvPr/>
        </p:nvGrpSpPr>
        <p:grpSpPr>
          <a:xfrm>
            <a:off x="6270484" y="2810817"/>
            <a:ext cx="449325" cy="421395"/>
            <a:chOff x="-17542500" y="4068450"/>
            <a:chExt cx="304050" cy="285150"/>
          </a:xfrm>
        </p:grpSpPr>
        <p:sp>
          <p:nvSpPr>
            <p:cNvPr id="7574" name="Google Shape;7574;p6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6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6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65"/>
          <p:cNvGrpSpPr/>
          <p:nvPr/>
        </p:nvGrpSpPr>
        <p:grpSpPr>
          <a:xfrm>
            <a:off x="3500906" y="3342211"/>
            <a:ext cx="343404" cy="449325"/>
            <a:chOff x="-15652200" y="3335975"/>
            <a:chExt cx="232375" cy="304050"/>
          </a:xfrm>
        </p:grpSpPr>
        <p:sp>
          <p:nvSpPr>
            <p:cNvPr id="7581" name="Google Shape;7581;p6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6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6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6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6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65"/>
          <p:cNvGrpSpPr/>
          <p:nvPr/>
        </p:nvGrpSpPr>
        <p:grpSpPr>
          <a:xfrm>
            <a:off x="1274819" y="2243729"/>
            <a:ext cx="449325" cy="449030"/>
            <a:chOff x="-20945825" y="3692175"/>
            <a:chExt cx="304050" cy="303850"/>
          </a:xfrm>
        </p:grpSpPr>
        <p:sp>
          <p:nvSpPr>
            <p:cNvPr id="7591" name="Google Shape;7591;p6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6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6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5" name="Google Shape;7595;p65"/>
          <p:cNvGrpSpPr/>
          <p:nvPr/>
        </p:nvGrpSpPr>
        <p:grpSpPr>
          <a:xfrm>
            <a:off x="4081644" y="1689848"/>
            <a:ext cx="372516" cy="448771"/>
            <a:chOff x="-18994100" y="3334775"/>
            <a:chExt cx="252075" cy="303675"/>
          </a:xfrm>
        </p:grpSpPr>
        <p:sp>
          <p:nvSpPr>
            <p:cNvPr id="7596" name="Google Shape;7596;p6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6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6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0" name="Google Shape;7600;p65"/>
          <p:cNvGrpSpPr/>
          <p:nvPr/>
        </p:nvGrpSpPr>
        <p:grpSpPr>
          <a:xfrm>
            <a:off x="4096200" y="2244743"/>
            <a:ext cx="343404" cy="446998"/>
            <a:chOff x="-18983850" y="3710075"/>
            <a:chExt cx="232375" cy="302475"/>
          </a:xfrm>
        </p:grpSpPr>
        <p:sp>
          <p:nvSpPr>
            <p:cNvPr id="7601" name="Google Shape;7601;p6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6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5" name="Google Shape;7605;p65"/>
          <p:cNvGrpSpPr/>
          <p:nvPr/>
        </p:nvGrpSpPr>
        <p:grpSpPr>
          <a:xfrm>
            <a:off x="1274247" y="1689573"/>
            <a:ext cx="450470" cy="449325"/>
            <a:chOff x="-20946600" y="3317850"/>
            <a:chExt cx="304825" cy="304050"/>
          </a:xfrm>
        </p:grpSpPr>
        <p:sp>
          <p:nvSpPr>
            <p:cNvPr id="7606" name="Google Shape;7606;p6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6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65"/>
          <p:cNvGrpSpPr/>
          <p:nvPr/>
        </p:nvGrpSpPr>
        <p:grpSpPr>
          <a:xfrm>
            <a:off x="1300422" y="2797442"/>
            <a:ext cx="398119" cy="448143"/>
            <a:chOff x="-20930075" y="4066100"/>
            <a:chExt cx="269400" cy="303250"/>
          </a:xfrm>
        </p:grpSpPr>
        <p:sp>
          <p:nvSpPr>
            <p:cNvPr id="7610" name="Google Shape;7610;p6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5"/>
          <p:cNvGrpSpPr/>
          <p:nvPr/>
        </p:nvGrpSpPr>
        <p:grpSpPr>
          <a:xfrm>
            <a:off x="4042667" y="2797422"/>
            <a:ext cx="450470" cy="448180"/>
            <a:chOff x="-19020075" y="4084200"/>
            <a:chExt cx="304825" cy="303275"/>
          </a:xfrm>
        </p:grpSpPr>
        <p:sp>
          <p:nvSpPr>
            <p:cNvPr id="7613" name="Google Shape;7613;p6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6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2" name="Google Shape;7622;p65"/>
          <p:cNvGrpSpPr/>
          <p:nvPr/>
        </p:nvGrpSpPr>
        <p:grpSpPr>
          <a:xfrm>
            <a:off x="6859931" y="1689001"/>
            <a:ext cx="396937" cy="450470"/>
            <a:chOff x="-17149475" y="3309200"/>
            <a:chExt cx="268600" cy="304825"/>
          </a:xfrm>
        </p:grpSpPr>
        <p:sp>
          <p:nvSpPr>
            <p:cNvPr id="7623" name="Google Shape;7623;p6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6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65"/>
          <p:cNvGrpSpPr/>
          <p:nvPr/>
        </p:nvGrpSpPr>
        <p:grpSpPr>
          <a:xfrm>
            <a:off x="6833737" y="2258120"/>
            <a:ext cx="449325" cy="420249"/>
            <a:chOff x="-17168375" y="3692750"/>
            <a:chExt cx="304050" cy="284375"/>
          </a:xfrm>
        </p:grpSpPr>
        <p:sp>
          <p:nvSpPr>
            <p:cNvPr id="7626" name="Google Shape;7626;p6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6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6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6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6830246" y="2796852"/>
            <a:ext cx="456308" cy="449325"/>
            <a:chOff x="-17170750" y="4058800"/>
            <a:chExt cx="308775" cy="304050"/>
          </a:xfrm>
        </p:grpSpPr>
        <p:sp>
          <p:nvSpPr>
            <p:cNvPr id="7634" name="Google Shape;7634;p6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6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6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6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6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6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6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65"/>
          <p:cNvGrpSpPr/>
          <p:nvPr/>
        </p:nvGrpSpPr>
        <p:grpSpPr>
          <a:xfrm>
            <a:off x="5692143" y="3343358"/>
            <a:ext cx="450470" cy="446998"/>
            <a:chOff x="-15688425" y="3707725"/>
            <a:chExt cx="304825" cy="302475"/>
          </a:xfrm>
        </p:grpSpPr>
        <p:sp>
          <p:nvSpPr>
            <p:cNvPr id="7652" name="Google Shape;7652;p6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8" name="Google Shape;7658;p65"/>
          <p:cNvGrpSpPr/>
          <p:nvPr/>
        </p:nvGrpSpPr>
        <p:grpSpPr>
          <a:xfrm>
            <a:off x="1836300" y="1690441"/>
            <a:ext cx="451653" cy="447589"/>
            <a:chOff x="-20572500" y="3319025"/>
            <a:chExt cx="305625" cy="302875"/>
          </a:xfrm>
        </p:grpSpPr>
        <p:sp>
          <p:nvSpPr>
            <p:cNvPr id="7659" name="Google Shape;7659;p6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6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65"/>
          <p:cNvGrpSpPr/>
          <p:nvPr/>
        </p:nvGrpSpPr>
        <p:grpSpPr>
          <a:xfrm>
            <a:off x="1837463" y="2305410"/>
            <a:ext cx="449325" cy="325670"/>
            <a:chOff x="-20571700" y="3722875"/>
            <a:chExt cx="304050" cy="220375"/>
          </a:xfrm>
        </p:grpSpPr>
        <p:sp>
          <p:nvSpPr>
            <p:cNvPr id="7662" name="Google Shape;7662;p6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6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6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9" name="Google Shape;7669;p65"/>
          <p:cNvGrpSpPr/>
          <p:nvPr/>
        </p:nvGrpSpPr>
        <p:grpSpPr>
          <a:xfrm>
            <a:off x="1836891" y="2796278"/>
            <a:ext cx="450470" cy="450470"/>
            <a:chOff x="-20571700" y="4066875"/>
            <a:chExt cx="304825" cy="304825"/>
          </a:xfrm>
        </p:grpSpPr>
        <p:sp>
          <p:nvSpPr>
            <p:cNvPr id="7670" name="Google Shape;7670;p6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6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6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6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65"/>
          <p:cNvGrpSpPr/>
          <p:nvPr/>
        </p:nvGrpSpPr>
        <p:grpSpPr>
          <a:xfrm>
            <a:off x="4603593" y="1688259"/>
            <a:ext cx="453980" cy="451948"/>
            <a:chOff x="-18645175" y="3334200"/>
            <a:chExt cx="307200" cy="305825"/>
          </a:xfrm>
        </p:grpSpPr>
        <p:sp>
          <p:nvSpPr>
            <p:cNvPr id="7677" name="Google Shape;7677;p6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6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6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65"/>
          <p:cNvGrpSpPr/>
          <p:nvPr/>
        </p:nvGrpSpPr>
        <p:grpSpPr>
          <a:xfrm>
            <a:off x="4604184" y="2242989"/>
            <a:ext cx="452798" cy="450507"/>
            <a:chOff x="-18645175" y="3708500"/>
            <a:chExt cx="306400" cy="304850"/>
          </a:xfrm>
        </p:grpSpPr>
        <p:sp>
          <p:nvSpPr>
            <p:cNvPr id="7683" name="Google Shape;7683;p6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6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6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65"/>
          <p:cNvGrpSpPr/>
          <p:nvPr/>
        </p:nvGrpSpPr>
        <p:grpSpPr>
          <a:xfrm>
            <a:off x="4601857" y="2795630"/>
            <a:ext cx="457453" cy="451763"/>
            <a:chOff x="-18647525" y="4082625"/>
            <a:chExt cx="309550" cy="305700"/>
          </a:xfrm>
        </p:grpSpPr>
        <p:sp>
          <p:nvSpPr>
            <p:cNvPr id="7691" name="Google Shape;7691;p6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6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6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65"/>
          <p:cNvGrpSpPr/>
          <p:nvPr/>
        </p:nvGrpSpPr>
        <p:grpSpPr>
          <a:xfrm>
            <a:off x="7412241" y="1689592"/>
            <a:ext cx="395755" cy="449288"/>
            <a:chOff x="-16775350" y="3309200"/>
            <a:chExt cx="267800" cy="304025"/>
          </a:xfrm>
        </p:grpSpPr>
        <p:sp>
          <p:nvSpPr>
            <p:cNvPr id="7696" name="Google Shape;7696;p6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6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9" name="Google Shape;7699;p65"/>
          <p:cNvGrpSpPr/>
          <p:nvPr/>
        </p:nvGrpSpPr>
        <p:grpSpPr>
          <a:xfrm>
            <a:off x="7412241" y="2241827"/>
            <a:ext cx="395755" cy="452835"/>
            <a:chOff x="-16775350" y="3683300"/>
            <a:chExt cx="267800" cy="306425"/>
          </a:xfrm>
        </p:grpSpPr>
        <p:sp>
          <p:nvSpPr>
            <p:cNvPr id="7700" name="Google Shape;7700;p6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5"/>
          <p:cNvGrpSpPr/>
          <p:nvPr/>
        </p:nvGrpSpPr>
        <p:grpSpPr>
          <a:xfrm>
            <a:off x="7384292" y="2796870"/>
            <a:ext cx="451653" cy="449288"/>
            <a:chOff x="-16794250" y="4058225"/>
            <a:chExt cx="305625" cy="304025"/>
          </a:xfrm>
        </p:grpSpPr>
        <p:sp>
          <p:nvSpPr>
            <p:cNvPr id="7704" name="Google Shape;7704;p6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6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6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6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6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6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3" name="Google Shape;7713;p65"/>
          <p:cNvSpPr/>
          <p:nvPr/>
        </p:nvSpPr>
        <p:spPr>
          <a:xfrm>
            <a:off x="7962960"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65"/>
          <p:cNvGrpSpPr/>
          <p:nvPr/>
        </p:nvGrpSpPr>
        <p:grpSpPr>
          <a:xfrm>
            <a:off x="2385709" y="1689573"/>
            <a:ext cx="457453" cy="449325"/>
            <a:chOff x="-20199150" y="3317850"/>
            <a:chExt cx="309550" cy="304050"/>
          </a:xfrm>
        </p:grpSpPr>
        <p:sp>
          <p:nvSpPr>
            <p:cNvPr id="7715" name="Google Shape;7715;p6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6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65"/>
          <p:cNvGrpSpPr/>
          <p:nvPr/>
        </p:nvGrpSpPr>
        <p:grpSpPr>
          <a:xfrm>
            <a:off x="2388036" y="2242861"/>
            <a:ext cx="452798" cy="450766"/>
            <a:chOff x="-20199150" y="3693150"/>
            <a:chExt cx="306400" cy="305025"/>
          </a:xfrm>
        </p:grpSpPr>
        <p:sp>
          <p:nvSpPr>
            <p:cNvPr id="7723" name="Google Shape;7723;p6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6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6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65"/>
          <p:cNvGrpSpPr/>
          <p:nvPr/>
        </p:nvGrpSpPr>
        <p:grpSpPr>
          <a:xfrm>
            <a:off x="2388609" y="2795687"/>
            <a:ext cx="451653" cy="451653"/>
            <a:chOff x="-20197575" y="4066875"/>
            <a:chExt cx="305625" cy="305625"/>
          </a:xfrm>
        </p:grpSpPr>
        <p:sp>
          <p:nvSpPr>
            <p:cNvPr id="7730" name="Google Shape;7730;p6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6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6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65"/>
          <p:cNvGrpSpPr/>
          <p:nvPr/>
        </p:nvGrpSpPr>
        <p:grpSpPr>
          <a:xfrm>
            <a:off x="5170827" y="1687520"/>
            <a:ext cx="449325" cy="453426"/>
            <a:chOff x="-18271050" y="3333200"/>
            <a:chExt cx="304050" cy="306825"/>
          </a:xfrm>
        </p:grpSpPr>
        <p:sp>
          <p:nvSpPr>
            <p:cNvPr id="7739" name="Google Shape;7739;p6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6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6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65"/>
          <p:cNvGrpSpPr/>
          <p:nvPr/>
        </p:nvGrpSpPr>
        <p:grpSpPr>
          <a:xfrm>
            <a:off x="5171399" y="2244171"/>
            <a:ext cx="448180" cy="448143"/>
            <a:chOff x="-18270275" y="3710875"/>
            <a:chExt cx="303275" cy="303250"/>
          </a:xfrm>
        </p:grpSpPr>
        <p:sp>
          <p:nvSpPr>
            <p:cNvPr id="7745" name="Google Shape;7745;p6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6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6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65"/>
          <p:cNvGrpSpPr/>
          <p:nvPr/>
        </p:nvGrpSpPr>
        <p:grpSpPr>
          <a:xfrm>
            <a:off x="5224951" y="2797422"/>
            <a:ext cx="341076" cy="448180"/>
            <a:chOff x="-18234025" y="4084200"/>
            <a:chExt cx="230800" cy="303275"/>
          </a:xfrm>
        </p:grpSpPr>
        <p:sp>
          <p:nvSpPr>
            <p:cNvPr id="7752" name="Google Shape;7752;p6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6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65"/>
          <p:cNvGrpSpPr/>
          <p:nvPr/>
        </p:nvGrpSpPr>
        <p:grpSpPr>
          <a:xfrm>
            <a:off x="2337506" y="3341641"/>
            <a:ext cx="449325" cy="450470"/>
            <a:chOff x="-16419350" y="3308400"/>
            <a:chExt cx="304050" cy="304825"/>
          </a:xfrm>
        </p:grpSpPr>
        <p:sp>
          <p:nvSpPr>
            <p:cNvPr id="7756" name="Google Shape;7756;p6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6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6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65"/>
          <p:cNvGrpSpPr/>
          <p:nvPr/>
        </p:nvGrpSpPr>
        <p:grpSpPr>
          <a:xfrm>
            <a:off x="4609062" y="3340423"/>
            <a:ext cx="395755" cy="452872"/>
            <a:chOff x="-16401225" y="3683275"/>
            <a:chExt cx="267800" cy="306450"/>
          </a:xfrm>
        </p:grpSpPr>
        <p:sp>
          <p:nvSpPr>
            <p:cNvPr id="7764" name="Google Shape;7764;p6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6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6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7974511" y="2797062"/>
            <a:ext cx="450470" cy="448180"/>
            <a:chOff x="-16419350" y="4058200"/>
            <a:chExt cx="304825" cy="303275"/>
          </a:xfrm>
        </p:grpSpPr>
        <p:sp>
          <p:nvSpPr>
            <p:cNvPr id="7772" name="Google Shape;7772;p6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9" name="Google Shape;7779;p65"/>
          <p:cNvGrpSpPr/>
          <p:nvPr/>
        </p:nvGrpSpPr>
        <p:grpSpPr>
          <a:xfrm>
            <a:off x="4001398" y="3343080"/>
            <a:ext cx="450507" cy="447589"/>
            <a:chOff x="-15296200" y="3326900"/>
            <a:chExt cx="304850" cy="302875"/>
          </a:xfrm>
        </p:grpSpPr>
        <p:sp>
          <p:nvSpPr>
            <p:cNvPr id="7780" name="Google Shape;7780;p6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6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6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65"/>
          <p:cNvGrpSpPr/>
          <p:nvPr/>
        </p:nvGrpSpPr>
        <p:grpSpPr>
          <a:xfrm>
            <a:off x="2917051" y="1706881"/>
            <a:ext cx="486566" cy="414708"/>
            <a:chOff x="-19835275" y="3330250"/>
            <a:chExt cx="329250" cy="280625"/>
          </a:xfrm>
        </p:grpSpPr>
        <p:sp>
          <p:nvSpPr>
            <p:cNvPr id="7786" name="Google Shape;7786;p6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65"/>
          <p:cNvGrpSpPr/>
          <p:nvPr/>
        </p:nvGrpSpPr>
        <p:grpSpPr>
          <a:xfrm>
            <a:off x="2935080" y="2243470"/>
            <a:ext cx="450507" cy="449547"/>
            <a:chOff x="-19822675" y="3692750"/>
            <a:chExt cx="304850" cy="304200"/>
          </a:xfrm>
        </p:grpSpPr>
        <p:sp>
          <p:nvSpPr>
            <p:cNvPr id="7790" name="Google Shape;7790;p6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6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5" name="Google Shape;7795;p65"/>
          <p:cNvGrpSpPr/>
          <p:nvPr/>
        </p:nvGrpSpPr>
        <p:grpSpPr>
          <a:xfrm>
            <a:off x="2935672" y="2796278"/>
            <a:ext cx="449325" cy="450470"/>
            <a:chOff x="-19822675" y="4066875"/>
            <a:chExt cx="304050" cy="304825"/>
          </a:xfrm>
        </p:grpSpPr>
        <p:sp>
          <p:nvSpPr>
            <p:cNvPr id="7796" name="Google Shape;7796;p6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6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6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65"/>
          <p:cNvGrpSpPr/>
          <p:nvPr/>
        </p:nvGrpSpPr>
        <p:grpSpPr>
          <a:xfrm>
            <a:off x="5744740" y="1689571"/>
            <a:ext cx="399302" cy="449325"/>
            <a:chOff x="-17878825" y="3334400"/>
            <a:chExt cx="270200" cy="304050"/>
          </a:xfrm>
        </p:grpSpPr>
        <p:sp>
          <p:nvSpPr>
            <p:cNvPr id="7803" name="Google Shape;7803;p6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65"/>
          <p:cNvGrpSpPr/>
          <p:nvPr/>
        </p:nvGrpSpPr>
        <p:grpSpPr>
          <a:xfrm>
            <a:off x="5718565" y="2242416"/>
            <a:ext cx="451653" cy="451653"/>
            <a:chOff x="-17896150" y="3709300"/>
            <a:chExt cx="305625" cy="305625"/>
          </a:xfrm>
        </p:grpSpPr>
        <p:sp>
          <p:nvSpPr>
            <p:cNvPr id="7811" name="Google Shape;7811;p6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6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6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5" name="Google Shape;7815;p65"/>
          <p:cNvGrpSpPr/>
          <p:nvPr/>
        </p:nvGrpSpPr>
        <p:grpSpPr>
          <a:xfrm>
            <a:off x="5746495" y="2795686"/>
            <a:ext cx="395792" cy="451653"/>
            <a:chOff x="-17878025" y="4082625"/>
            <a:chExt cx="267825" cy="305625"/>
          </a:xfrm>
        </p:grpSpPr>
        <p:sp>
          <p:nvSpPr>
            <p:cNvPr id="7816" name="Google Shape;7816;p6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6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65"/>
          <p:cNvGrpSpPr/>
          <p:nvPr/>
        </p:nvGrpSpPr>
        <p:grpSpPr>
          <a:xfrm>
            <a:off x="2890388" y="3355015"/>
            <a:ext cx="450507" cy="423722"/>
            <a:chOff x="-16044450" y="3317850"/>
            <a:chExt cx="304850" cy="286725"/>
          </a:xfrm>
        </p:grpSpPr>
        <p:sp>
          <p:nvSpPr>
            <p:cNvPr id="7824" name="Google Shape;7824;p6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6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6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65"/>
          <p:cNvSpPr/>
          <p:nvPr/>
        </p:nvSpPr>
        <p:spPr>
          <a:xfrm>
            <a:off x="5135108"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65"/>
          <p:cNvGrpSpPr/>
          <p:nvPr/>
        </p:nvGrpSpPr>
        <p:grpSpPr>
          <a:xfrm>
            <a:off x="8012905" y="2243724"/>
            <a:ext cx="373662" cy="449030"/>
            <a:chOff x="-16018450" y="4058400"/>
            <a:chExt cx="252850" cy="303850"/>
          </a:xfrm>
        </p:grpSpPr>
        <p:sp>
          <p:nvSpPr>
            <p:cNvPr id="7830" name="Google Shape;7830;p6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6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4" name="Google Shape;7834;p65"/>
          <p:cNvSpPr/>
          <p:nvPr/>
        </p:nvSpPr>
        <p:spPr>
          <a:xfrm>
            <a:off x="6245621"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Nature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9"/>
        <p:cNvGrpSpPr/>
        <p:nvPr/>
      </p:nvGrpSpPr>
      <p:grpSpPr>
        <a:xfrm>
          <a:off x="0" y="0"/>
          <a:ext cx="0" cy="0"/>
          <a:chOff x="0" y="0"/>
          <a:chExt cx="0" cy="0"/>
        </a:xfrm>
      </p:grpSpPr>
      <p:grpSp>
        <p:nvGrpSpPr>
          <p:cNvPr id="7840" name="Google Shape;7840;p66"/>
          <p:cNvGrpSpPr/>
          <p:nvPr/>
        </p:nvGrpSpPr>
        <p:grpSpPr>
          <a:xfrm>
            <a:off x="829817" y="1689241"/>
            <a:ext cx="442337" cy="419623"/>
            <a:chOff x="-6696925" y="3272575"/>
            <a:chExt cx="307200" cy="291425"/>
          </a:xfrm>
        </p:grpSpPr>
        <p:sp>
          <p:nvSpPr>
            <p:cNvPr id="7841" name="Google Shape;7841;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66"/>
          <p:cNvGrpSpPr/>
          <p:nvPr/>
        </p:nvGrpSpPr>
        <p:grpSpPr>
          <a:xfrm>
            <a:off x="829799" y="2204636"/>
            <a:ext cx="442373" cy="420775"/>
            <a:chOff x="-6690625" y="3631325"/>
            <a:chExt cx="307225" cy="292225"/>
          </a:xfrm>
        </p:grpSpPr>
        <p:sp>
          <p:nvSpPr>
            <p:cNvPr id="7844" name="Google Shape;7844;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6"/>
          <p:cNvGrpSpPr/>
          <p:nvPr/>
        </p:nvGrpSpPr>
        <p:grpSpPr>
          <a:xfrm>
            <a:off x="851921" y="2756972"/>
            <a:ext cx="421927" cy="419371"/>
            <a:chOff x="-6689825" y="3992050"/>
            <a:chExt cx="293025" cy="291250"/>
          </a:xfrm>
        </p:grpSpPr>
        <p:sp>
          <p:nvSpPr>
            <p:cNvPr id="7850" name="Google Shape;7850;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62" name="Google Shape;7862;p66"/>
          <p:cNvSpPr/>
          <p:nvPr/>
        </p:nvSpPr>
        <p:spPr>
          <a:xfrm>
            <a:off x="3529770"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3" name="Google Shape;7863;p66"/>
          <p:cNvGrpSpPr/>
          <p:nvPr/>
        </p:nvGrpSpPr>
        <p:grpSpPr>
          <a:xfrm>
            <a:off x="3535232" y="2205192"/>
            <a:ext cx="423043" cy="419659"/>
            <a:chOff x="-4837325" y="3612425"/>
            <a:chExt cx="293800" cy="291450"/>
          </a:xfrm>
        </p:grpSpPr>
        <p:sp>
          <p:nvSpPr>
            <p:cNvPr id="7864" name="Google Shape;7864;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7" name="Google Shape;7867;p66"/>
          <p:cNvGrpSpPr/>
          <p:nvPr/>
        </p:nvGrpSpPr>
        <p:grpSpPr>
          <a:xfrm>
            <a:off x="3548265" y="2756826"/>
            <a:ext cx="420775" cy="419659"/>
            <a:chOff x="-4837325" y="3971575"/>
            <a:chExt cx="292225" cy="291450"/>
          </a:xfrm>
        </p:grpSpPr>
        <p:sp>
          <p:nvSpPr>
            <p:cNvPr id="7868" name="Google Shape;7868;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66"/>
          <p:cNvGrpSpPr/>
          <p:nvPr/>
        </p:nvGrpSpPr>
        <p:grpSpPr>
          <a:xfrm>
            <a:off x="6240279" y="1714185"/>
            <a:ext cx="430998" cy="369730"/>
            <a:chOff x="-3037625" y="3254850"/>
            <a:chExt cx="299325" cy="256775"/>
          </a:xfrm>
        </p:grpSpPr>
        <p:sp>
          <p:nvSpPr>
            <p:cNvPr id="7875" name="Google Shape;7875;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6"/>
          <p:cNvGrpSpPr/>
          <p:nvPr/>
        </p:nvGrpSpPr>
        <p:grpSpPr>
          <a:xfrm>
            <a:off x="6244239" y="2204615"/>
            <a:ext cx="423079" cy="420811"/>
            <a:chOff x="-3031325" y="3597450"/>
            <a:chExt cx="293825" cy="292250"/>
          </a:xfrm>
        </p:grpSpPr>
        <p:sp>
          <p:nvSpPr>
            <p:cNvPr id="7880" name="Google Shape;7880;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66"/>
          <p:cNvGrpSpPr/>
          <p:nvPr/>
        </p:nvGrpSpPr>
        <p:grpSpPr>
          <a:xfrm>
            <a:off x="6256714" y="2781214"/>
            <a:ext cx="421927" cy="370882"/>
            <a:chOff x="-3030525" y="3973150"/>
            <a:chExt cx="293025" cy="257575"/>
          </a:xfrm>
        </p:grpSpPr>
        <p:sp>
          <p:nvSpPr>
            <p:cNvPr id="7885" name="Google Shape;7885;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7" name="Google Shape;7887;p66"/>
          <p:cNvGrpSpPr/>
          <p:nvPr/>
        </p:nvGrpSpPr>
        <p:grpSpPr>
          <a:xfrm>
            <a:off x="1358307" y="3369426"/>
            <a:ext cx="421927" cy="297195"/>
            <a:chOff x="-1199300" y="3279250"/>
            <a:chExt cx="293025" cy="206400"/>
          </a:xfrm>
        </p:grpSpPr>
        <p:sp>
          <p:nvSpPr>
            <p:cNvPr id="7888" name="Google Shape;7888;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2" name="Google Shape;7892;p66"/>
          <p:cNvGrpSpPr/>
          <p:nvPr/>
        </p:nvGrpSpPr>
        <p:grpSpPr>
          <a:xfrm>
            <a:off x="1365393" y="1688773"/>
            <a:ext cx="444605" cy="420559"/>
            <a:chOff x="-6338550" y="3272950"/>
            <a:chExt cx="308775" cy="292075"/>
          </a:xfrm>
        </p:grpSpPr>
        <p:sp>
          <p:nvSpPr>
            <p:cNvPr id="7893" name="Google Shape;7893;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66"/>
          <p:cNvGrpSpPr/>
          <p:nvPr/>
        </p:nvGrpSpPr>
        <p:grpSpPr>
          <a:xfrm>
            <a:off x="1376732" y="2205194"/>
            <a:ext cx="421927" cy="419659"/>
            <a:chOff x="-6329100" y="3632100"/>
            <a:chExt cx="293025" cy="291450"/>
          </a:xfrm>
        </p:grpSpPr>
        <p:sp>
          <p:nvSpPr>
            <p:cNvPr id="7897" name="Google Shape;7897;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0" name="Google Shape;7900;p66"/>
          <p:cNvGrpSpPr/>
          <p:nvPr/>
        </p:nvGrpSpPr>
        <p:grpSpPr>
          <a:xfrm>
            <a:off x="1389783" y="2756828"/>
            <a:ext cx="419623" cy="419659"/>
            <a:chOff x="-6329875" y="3992050"/>
            <a:chExt cx="291425" cy="291450"/>
          </a:xfrm>
        </p:grpSpPr>
        <p:sp>
          <p:nvSpPr>
            <p:cNvPr id="7901" name="Google Shape;7901;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66"/>
          <p:cNvGrpSpPr/>
          <p:nvPr/>
        </p:nvGrpSpPr>
        <p:grpSpPr>
          <a:xfrm>
            <a:off x="4075920" y="1687530"/>
            <a:ext cx="423079" cy="423043"/>
            <a:chOff x="-4478975" y="3251700"/>
            <a:chExt cx="293825" cy="293800"/>
          </a:xfrm>
        </p:grpSpPr>
        <p:sp>
          <p:nvSpPr>
            <p:cNvPr id="7906" name="Google Shape;7906;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66"/>
          <p:cNvGrpSpPr/>
          <p:nvPr/>
        </p:nvGrpSpPr>
        <p:grpSpPr>
          <a:xfrm>
            <a:off x="4075920" y="2205192"/>
            <a:ext cx="423079" cy="419659"/>
            <a:chOff x="-4475825" y="3612425"/>
            <a:chExt cx="293825" cy="291450"/>
          </a:xfrm>
        </p:grpSpPr>
        <p:sp>
          <p:nvSpPr>
            <p:cNvPr id="7910" name="Google Shape;7910;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66"/>
          <p:cNvGrpSpPr/>
          <p:nvPr/>
        </p:nvGrpSpPr>
        <p:grpSpPr>
          <a:xfrm>
            <a:off x="4084992" y="2756844"/>
            <a:ext cx="428730" cy="419623"/>
            <a:chOff x="-4480550" y="3970800"/>
            <a:chExt cx="297750" cy="291425"/>
          </a:xfrm>
        </p:grpSpPr>
        <p:sp>
          <p:nvSpPr>
            <p:cNvPr id="7914" name="Google Shape;791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6" name="Google Shape;7916;p66"/>
          <p:cNvGrpSpPr/>
          <p:nvPr/>
        </p:nvGrpSpPr>
        <p:grpSpPr>
          <a:xfrm>
            <a:off x="6788826" y="1689221"/>
            <a:ext cx="415123" cy="419659"/>
            <a:chOff x="-2668225" y="3239075"/>
            <a:chExt cx="288300" cy="291450"/>
          </a:xfrm>
        </p:grpSpPr>
        <p:sp>
          <p:nvSpPr>
            <p:cNvPr id="7917" name="Google Shape;7917;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66"/>
          <p:cNvGrpSpPr/>
          <p:nvPr/>
        </p:nvGrpSpPr>
        <p:grpSpPr>
          <a:xfrm>
            <a:off x="6785982" y="2205191"/>
            <a:ext cx="420811" cy="419659"/>
            <a:chOff x="-2671375" y="3597450"/>
            <a:chExt cx="292250" cy="291450"/>
          </a:xfrm>
        </p:grpSpPr>
        <p:sp>
          <p:nvSpPr>
            <p:cNvPr id="7923" name="Google Shape;7923;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66"/>
          <p:cNvGrpSpPr/>
          <p:nvPr/>
        </p:nvGrpSpPr>
        <p:grpSpPr>
          <a:xfrm>
            <a:off x="6796765" y="2755691"/>
            <a:ext cx="423043" cy="421927"/>
            <a:chOff x="-2670575" y="3956600"/>
            <a:chExt cx="293800" cy="293025"/>
          </a:xfrm>
        </p:grpSpPr>
        <p:sp>
          <p:nvSpPr>
            <p:cNvPr id="7926" name="Google Shape;7926;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66"/>
          <p:cNvGrpSpPr/>
          <p:nvPr/>
        </p:nvGrpSpPr>
        <p:grpSpPr>
          <a:xfrm>
            <a:off x="3054285" y="3311947"/>
            <a:ext cx="426462" cy="418363"/>
            <a:chOff x="-1183550" y="3586525"/>
            <a:chExt cx="296175" cy="290550"/>
          </a:xfrm>
        </p:grpSpPr>
        <p:sp>
          <p:nvSpPr>
            <p:cNvPr id="7931" name="Google Shape;7931;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66"/>
          <p:cNvGrpSpPr/>
          <p:nvPr/>
        </p:nvGrpSpPr>
        <p:grpSpPr>
          <a:xfrm>
            <a:off x="1917896" y="1689799"/>
            <a:ext cx="420811" cy="418507"/>
            <a:chOff x="-5971525" y="3273750"/>
            <a:chExt cx="292250" cy="290650"/>
          </a:xfrm>
        </p:grpSpPr>
        <p:sp>
          <p:nvSpPr>
            <p:cNvPr id="7941" name="Google Shape;7941;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66"/>
          <p:cNvGrpSpPr/>
          <p:nvPr/>
        </p:nvGrpSpPr>
        <p:grpSpPr>
          <a:xfrm>
            <a:off x="1912226" y="2203826"/>
            <a:ext cx="432150" cy="422395"/>
            <a:chOff x="-5974675" y="3632100"/>
            <a:chExt cx="300125" cy="293350"/>
          </a:xfrm>
        </p:grpSpPr>
        <p:sp>
          <p:nvSpPr>
            <p:cNvPr id="7944" name="Google Shape;7944;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66"/>
          <p:cNvGrpSpPr/>
          <p:nvPr/>
        </p:nvGrpSpPr>
        <p:grpSpPr>
          <a:xfrm>
            <a:off x="1942267" y="2755694"/>
            <a:ext cx="395865" cy="421927"/>
            <a:chOff x="-5971525" y="3990475"/>
            <a:chExt cx="274925" cy="293025"/>
          </a:xfrm>
        </p:grpSpPr>
        <p:sp>
          <p:nvSpPr>
            <p:cNvPr id="7948" name="Google Shape;7948;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66"/>
          <p:cNvGrpSpPr/>
          <p:nvPr/>
        </p:nvGrpSpPr>
        <p:grpSpPr>
          <a:xfrm>
            <a:off x="4615473" y="1689798"/>
            <a:ext cx="420775" cy="418507"/>
            <a:chOff x="-4118225" y="3253275"/>
            <a:chExt cx="292225" cy="290650"/>
          </a:xfrm>
        </p:grpSpPr>
        <p:sp>
          <p:nvSpPr>
            <p:cNvPr id="7953" name="Google Shape;7953;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6"/>
          <p:cNvGrpSpPr/>
          <p:nvPr/>
        </p:nvGrpSpPr>
        <p:grpSpPr>
          <a:xfrm>
            <a:off x="4665924" y="2204922"/>
            <a:ext cx="319874" cy="420199"/>
            <a:chOff x="-4082800" y="3612425"/>
            <a:chExt cx="222150" cy="291825"/>
          </a:xfrm>
        </p:grpSpPr>
        <p:sp>
          <p:nvSpPr>
            <p:cNvPr id="7956" name="Google Shape;7956;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9" name="Google Shape;7959;p66"/>
          <p:cNvGrpSpPr/>
          <p:nvPr/>
        </p:nvGrpSpPr>
        <p:grpSpPr>
          <a:xfrm>
            <a:off x="4627372" y="2769876"/>
            <a:ext cx="420775" cy="393561"/>
            <a:chOff x="-4118225" y="3990475"/>
            <a:chExt cx="292225" cy="273325"/>
          </a:xfrm>
        </p:grpSpPr>
        <p:sp>
          <p:nvSpPr>
            <p:cNvPr id="7960" name="Google Shape;7960;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66"/>
          <p:cNvGrpSpPr/>
          <p:nvPr/>
        </p:nvGrpSpPr>
        <p:grpSpPr>
          <a:xfrm>
            <a:off x="7338026" y="1688087"/>
            <a:ext cx="394713" cy="421927"/>
            <a:chOff x="-2312225" y="3238300"/>
            <a:chExt cx="274125" cy="293025"/>
          </a:xfrm>
        </p:grpSpPr>
        <p:sp>
          <p:nvSpPr>
            <p:cNvPr id="7965" name="Google Shape;7965;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7" name="Google Shape;7967;p66"/>
          <p:cNvGrpSpPr/>
          <p:nvPr/>
        </p:nvGrpSpPr>
        <p:grpSpPr>
          <a:xfrm>
            <a:off x="7335742" y="2756825"/>
            <a:ext cx="423079" cy="419659"/>
            <a:chOff x="-2310650" y="3958175"/>
            <a:chExt cx="293825" cy="291450"/>
          </a:xfrm>
        </p:grpSpPr>
        <p:sp>
          <p:nvSpPr>
            <p:cNvPr id="7968" name="Google Shape;7968;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66"/>
          <p:cNvGrpSpPr/>
          <p:nvPr/>
        </p:nvGrpSpPr>
        <p:grpSpPr>
          <a:xfrm>
            <a:off x="4702603" y="3308459"/>
            <a:ext cx="424159" cy="419659"/>
            <a:chOff x="-1182750" y="3962900"/>
            <a:chExt cx="294575" cy="291450"/>
          </a:xfrm>
        </p:grpSpPr>
        <p:sp>
          <p:nvSpPr>
            <p:cNvPr id="7971" name="Google Shape;7971;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66"/>
          <p:cNvGrpSpPr/>
          <p:nvPr/>
        </p:nvGrpSpPr>
        <p:grpSpPr>
          <a:xfrm>
            <a:off x="2455739" y="1689223"/>
            <a:ext cx="424195" cy="419659"/>
            <a:chOff x="-5611575" y="3272950"/>
            <a:chExt cx="294600" cy="291450"/>
          </a:xfrm>
        </p:grpSpPr>
        <p:sp>
          <p:nvSpPr>
            <p:cNvPr id="7979" name="Google Shape;7979;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66"/>
          <p:cNvGrpSpPr/>
          <p:nvPr/>
        </p:nvGrpSpPr>
        <p:grpSpPr>
          <a:xfrm>
            <a:off x="2455739" y="2205770"/>
            <a:ext cx="424195" cy="418507"/>
            <a:chOff x="-5613150" y="3632900"/>
            <a:chExt cx="294600" cy="290650"/>
          </a:xfrm>
        </p:grpSpPr>
        <p:sp>
          <p:nvSpPr>
            <p:cNvPr id="7985" name="Google Shape;7985;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7" name="Google Shape;7987;p66"/>
          <p:cNvGrpSpPr/>
          <p:nvPr/>
        </p:nvGrpSpPr>
        <p:grpSpPr>
          <a:xfrm>
            <a:off x="7324977" y="2153586"/>
            <a:ext cx="420811" cy="522864"/>
            <a:chOff x="-2310650" y="3525775"/>
            <a:chExt cx="292250" cy="363125"/>
          </a:xfrm>
        </p:grpSpPr>
        <p:sp>
          <p:nvSpPr>
            <p:cNvPr id="7988" name="Google Shape;7988;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2467638" y="2756270"/>
            <a:ext cx="424195" cy="420775"/>
            <a:chOff x="-5613150" y="3991275"/>
            <a:chExt cx="294600" cy="292225"/>
          </a:xfrm>
        </p:grpSpPr>
        <p:sp>
          <p:nvSpPr>
            <p:cNvPr id="7993" name="Google Shape;7993;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6"/>
          <p:cNvGrpSpPr/>
          <p:nvPr/>
        </p:nvGrpSpPr>
        <p:grpSpPr>
          <a:xfrm>
            <a:off x="5139126" y="1689438"/>
            <a:ext cx="434634" cy="419227"/>
            <a:chOff x="-3768700" y="3253275"/>
            <a:chExt cx="301850" cy="291150"/>
          </a:xfrm>
        </p:grpSpPr>
        <p:sp>
          <p:nvSpPr>
            <p:cNvPr id="8003" name="Google Shape;8003;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6" name="Google Shape;8006;p66"/>
          <p:cNvGrpSpPr/>
          <p:nvPr/>
        </p:nvGrpSpPr>
        <p:grpSpPr>
          <a:xfrm>
            <a:off x="5143209" y="2217090"/>
            <a:ext cx="426462" cy="395865"/>
            <a:chOff x="-3808700" y="3628950"/>
            <a:chExt cx="296175" cy="274925"/>
          </a:xfrm>
        </p:grpSpPr>
        <p:sp>
          <p:nvSpPr>
            <p:cNvPr id="8007" name="Google Shape;8007;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66"/>
          <p:cNvGrpSpPr/>
          <p:nvPr/>
        </p:nvGrpSpPr>
        <p:grpSpPr>
          <a:xfrm>
            <a:off x="5208420" y="2756412"/>
            <a:ext cx="419443" cy="420487"/>
            <a:chOff x="-3771675" y="3971775"/>
            <a:chExt cx="291300" cy="292025"/>
          </a:xfrm>
        </p:grpSpPr>
        <p:sp>
          <p:nvSpPr>
            <p:cNvPr id="8011" name="Google Shape;8011;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6" name="Google Shape;8016;p66"/>
          <p:cNvGrpSpPr/>
          <p:nvPr/>
        </p:nvGrpSpPr>
        <p:grpSpPr>
          <a:xfrm>
            <a:off x="7869864" y="1716461"/>
            <a:ext cx="420271" cy="320774"/>
            <a:chOff x="-1951475" y="3273100"/>
            <a:chExt cx="291875" cy="222775"/>
          </a:xfrm>
        </p:grpSpPr>
        <p:sp>
          <p:nvSpPr>
            <p:cNvPr id="8017" name="Google Shape;8017;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0" name="Google Shape;8020;p66"/>
          <p:cNvGrpSpPr/>
          <p:nvPr/>
        </p:nvGrpSpPr>
        <p:grpSpPr>
          <a:xfrm>
            <a:off x="7867344" y="2205191"/>
            <a:ext cx="425310" cy="419659"/>
            <a:chOff x="-1951475" y="3597450"/>
            <a:chExt cx="295375" cy="291450"/>
          </a:xfrm>
        </p:grpSpPr>
        <p:sp>
          <p:nvSpPr>
            <p:cNvPr id="8021" name="Google Shape;8021;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6"/>
          <p:cNvGrpSpPr/>
          <p:nvPr/>
        </p:nvGrpSpPr>
        <p:grpSpPr>
          <a:xfrm>
            <a:off x="7869595" y="2756825"/>
            <a:ext cx="444605" cy="419659"/>
            <a:chOff x="-1960150" y="3956600"/>
            <a:chExt cx="308775" cy="291450"/>
          </a:xfrm>
        </p:grpSpPr>
        <p:sp>
          <p:nvSpPr>
            <p:cNvPr id="8026" name="Google Shape;8026;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8" name="Google Shape;8028;p66"/>
          <p:cNvGrpSpPr/>
          <p:nvPr/>
        </p:nvGrpSpPr>
        <p:grpSpPr>
          <a:xfrm>
            <a:off x="1923633" y="3307636"/>
            <a:ext cx="420775" cy="420775"/>
            <a:chOff x="-804700" y="3226500"/>
            <a:chExt cx="292225" cy="292225"/>
          </a:xfrm>
        </p:grpSpPr>
        <p:sp>
          <p:nvSpPr>
            <p:cNvPr id="8029" name="Google Shape;8029;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66"/>
          <p:cNvGrpSpPr/>
          <p:nvPr/>
        </p:nvGrpSpPr>
        <p:grpSpPr>
          <a:xfrm>
            <a:off x="3003724" y="1688647"/>
            <a:ext cx="420775" cy="420811"/>
            <a:chOff x="-5251625" y="3272950"/>
            <a:chExt cx="292225" cy="292250"/>
          </a:xfrm>
        </p:grpSpPr>
        <p:sp>
          <p:nvSpPr>
            <p:cNvPr id="8037" name="Google Shape;8037;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66"/>
          <p:cNvGrpSpPr/>
          <p:nvPr/>
        </p:nvGrpSpPr>
        <p:grpSpPr>
          <a:xfrm>
            <a:off x="3000322" y="2204348"/>
            <a:ext cx="427578" cy="421351"/>
            <a:chOff x="-5254775" y="3631325"/>
            <a:chExt cx="296950" cy="292625"/>
          </a:xfrm>
        </p:grpSpPr>
        <p:sp>
          <p:nvSpPr>
            <p:cNvPr id="8041" name="Google Shape;8041;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66"/>
          <p:cNvGrpSpPr/>
          <p:nvPr/>
        </p:nvGrpSpPr>
        <p:grpSpPr>
          <a:xfrm>
            <a:off x="3016181" y="2756270"/>
            <a:ext cx="419659" cy="420775"/>
            <a:chOff x="-5251625" y="3991275"/>
            <a:chExt cx="291450" cy="292225"/>
          </a:xfrm>
        </p:grpSpPr>
        <p:sp>
          <p:nvSpPr>
            <p:cNvPr id="8049" name="Google Shape;8049;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66"/>
          <p:cNvGrpSpPr/>
          <p:nvPr/>
        </p:nvGrpSpPr>
        <p:grpSpPr>
          <a:xfrm>
            <a:off x="5756763" y="1689240"/>
            <a:ext cx="319874" cy="419623"/>
            <a:chOff x="-3365275" y="3253275"/>
            <a:chExt cx="222150" cy="291425"/>
          </a:xfrm>
        </p:grpSpPr>
        <p:sp>
          <p:nvSpPr>
            <p:cNvPr id="8055" name="Google Shape;8055;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7" name="Google Shape;8057;p66"/>
          <p:cNvGrpSpPr/>
          <p:nvPr/>
        </p:nvGrpSpPr>
        <p:grpSpPr>
          <a:xfrm>
            <a:off x="5730701" y="2204058"/>
            <a:ext cx="371998" cy="421927"/>
            <a:chOff x="-3383375" y="3611625"/>
            <a:chExt cx="258350" cy="293025"/>
          </a:xfrm>
        </p:grpSpPr>
        <p:sp>
          <p:nvSpPr>
            <p:cNvPr id="8058" name="Google Shape;8058;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66"/>
          <p:cNvGrpSpPr/>
          <p:nvPr/>
        </p:nvGrpSpPr>
        <p:grpSpPr>
          <a:xfrm>
            <a:off x="5793050" y="2756826"/>
            <a:ext cx="271097" cy="419659"/>
            <a:chOff x="-3347950" y="3971575"/>
            <a:chExt cx="188275" cy="291450"/>
          </a:xfrm>
        </p:grpSpPr>
        <p:sp>
          <p:nvSpPr>
            <p:cNvPr id="8061" name="Google Shape;8061;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66"/>
          <p:cNvGrpSpPr/>
          <p:nvPr/>
        </p:nvGrpSpPr>
        <p:grpSpPr>
          <a:xfrm>
            <a:off x="842909" y="3307061"/>
            <a:ext cx="371998" cy="421927"/>
            <a:chOff x="-1575775" y="3238300"/>
            <a:chExt cx="258350" cy="293025"/>
          </a:xfrm>
        </p:grpSpPr>
        <p:sp>
          <p:nvSpPr>
            <p:cNvPr id="8065" name="Google Shape;8065;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0" name="Google Shape;8070;p66"/>
          <p:cNvGrpSpPr/>
          <p:nvPr/>
        </p:nvGrpSpPr>
        <p:grpSpPr>
          <a:xfrm>
            <a:off x="2487807" y="3309051"/>
            <a:ext cx="423079" cy="424159"/>
            <a:chOff x="-1591550" y="3597475"/>
            <a:chExt cx="293825" cy="294575"/>
          </a:xfrm>
        </p:grpSpPr>
        <p:sp>
          <p:nvSpPr>
            <p:cNvPr id="8071" name="Google Shape;8071;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66"/>
          <p:cNvGrpSpPr/>
          <p:nvPr/>
        </p:nvGrpSpPr>
        <p:grpSpPr>
          <a:xfrm>
            <a:off x="4137277" y="3318663"/>
            <a:ext cx="421927" cy="399248"/>
            <a:chOff x="-1592325" y="3957400"/>
            <a:chExt cx="293025" cy="277275"/>
          </a:xfrm>
        </p:grpSpPr>
        <p:sp>
          <p:nvSpPr>
            <p:cNvPr id="8075" name="Google Shape;8075;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9" name="Google Shape;8079;p66"/>
          <p:cNvGrpSpPr/>
          <p:nvPr/>
        </p:nvGrpSpPr>
        <p:grpSpPr>
          <a:xfrm>
            <a:off x="3624147" y="3310744"/>
            <a:ext cx="369730" cy="420775"/>
            <a:chOff x="-778700" y="3612425"/>
            <a:chExt cx="256775" cy="292225"/>
          </a:xfrm>
        </p:grpSpPr>
        <p:sp>
          <p:nvSpPr>
            <p:cNvPr id="8080" name="Google Shape;8080;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66"/>
          <p:cNvGrpSpPr/>
          <p:nvPr/>
        </p:nvGrpSpPr>
        <p:grpSpPr>
          <a:xfrm>
            <a:off x="6095649" y="3828305"/>
            <a:ext cx="340731" cy="387641"/>
            <a:chOff x="7728464" y="1561258"/>
            <a:chExt cx="349719" cy="397866"/>
          </a:xfrm>
        </p:grpSpPr>
        <p:sp>
          <p:nvSpPr>
            <p:cNvPr id="8087" name="Google Shape;8087;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9" name="Google Shape;8089;p66"/>
          <p:cNvGrpSpPr/>
          <p:nvPr/>
        </p:nvGrpSpPr>
        <p:grpSpPr>
          <a:xfrm>
            <a:off x="4018617" y="3828305"/>
            <a:ext cx="387681" cy="387641"/>
            <a:chOff x="5611350" y="1561258"/>
            <a:chExt cx="397907" cy="397866"/>
          </a:xfrm>
        </p:grpSpPr>
        <p:sp>
          <p:nvSpPr>
            <p:cNvPr id="8090" name="Google Shape;8090;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66"/>
          <p:cNvGrpSpPr/>
          <p:nvPr/>
        </p:nvGrpSpPr>
        <p:grpSpPr>
          <a:xfrm>
            <a:off x="4537903" y="3925571"/>
            <a:ext cx="387610" cy="193109"/>
            <a:chOff x="6140660" y="1661097"/>
            <a:chExt cx="397835" cy="198202"/>
          </a:xfrm>
        </p:grpSpPr>
        <p:sp>
          <p:nvSpPr>
            <p:cNvPr id="8095" name="Google Shape;8095;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9" name="Google Shape;8099;p66"/>
          <p:cNvGrpSpPr/>
          <p:nvPr/>
        </p:nvGrpSpPr>
        <p:grpSpPr>
          <a:xfrm>
            <a:off x="5057118" y="3828305"/>
            <a:ext cx="387681" cy="387641"/>
            <a:chOff x="6669907" y="1561258"/>
            <a:chExt cx="397907" cy="397866"/>
          </a:xfrm>
        </p:grpSpPr>
        <p:sp>
          <p:nvSpPr>
            <p:cNvPr id="8100" name="Google Shape;8100;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5" name="Google Shape;8105;p66"/>
          <p:cNvGrpSpPr/>
          <p:nvPr/>
        </p:nvGrpSpPr>
        <p:grpSpPr>
          <a:xfrm>
            <a:off x="1942348" y="3885842"/>
            <a:ext cx="387681" cy="272572"/>
            <a:chOff x="3386036" y="1746339"/>
            <a:chExt cx="397907" cy="279762"/>
          </a:xfrm>
        </p:grpSpPr>
        <p:sp>
          <p:nvSpPr>
            <p:cNvPr id="8106" name="Google Shape;8106;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8" name="Google Shape;8108;p66"/>
          <p:cNvGrpSpPr/>
          <p:nvPr/>
        </p:nvGrpSpPr>
        <p:grpSpPr>
          <a:xfrm>
            <a:off x="2980045" y="3828288"/>
            <a:ext cx="387681" cy="387681"/>
            <a:chOff x="4417380" y="1687279"/>
            <a:chExt cx="397907" cy="397907"/>
          </a:xfrm>
        </p:grpSpPr>
        <p:sp>
          <p:nvSpPr>
            <p:cNvPr id="8109" name="Google Shape;8109;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1" name="Google Shape;8111;p66"/>
          <p:cNvGrpSpPr/>
          <p:nvPr/>
        </p:nvGrpSpPr>
        <p:grpSpPr>
          <a:xfrm>
            <a:off x="7926526" y="3308537"/>
            <a:ext cx="387661" cy="387661"/>
            <a:chOff x="2869999" y="1687279"/>
            <a:chExt cx="397887" cy="397887"/>
          </a:xfrm>
        </p:grpSpPr>
        <p:sp>
          <p:nvSpPr>
            <p:cNvPr id="8112" name="Google Shape;8112;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66"/>
          <p:cNvGrpSpPr/>
          <p:nvPr/>
        </p:nvGrpSpPr>
        <p:grpSpPr>
          <a:xfrm>
            <a:off x="2461634" y="3828664"/>
            <a:ext cx="386807" cy="386929"/>
            <a:chOff x="3902887" y="1687655"/>
            <a:chExt cx="397010" cy="397135"/>
          </a:xfrm>
        </p:grpSpPr>
        <p:sp>
          <p:nvSpPr>
            <p:cNvPr id="8115" name="Google Shape;8115;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66"/>
          <p:cNvGrpSpPr/>
          <p:nvPr/>
        </p:nvGrpSpPr>
        <p:grpSpPr>
          <a:xfrm>
            <a:off x="3499331" y="3828344"/>
            <a:ext cx="387681" cy="387681"/>
            <a:chOff x="4933458" y="1687279"/>
            <a:chExt cx="397907" cy="397907"/>
          </a:xfrm>
        </p:grpSpPr>
        <p:sp>
          <p:nvSpPr>
            <p:cNvPr id="8118" name="Google Shape;8118;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66"/>
          <p:cNvGrpSpPr/>
          <p:nvPr/>
        </p:nvGrpSpPr>
        <p:grpSpPr>
          <a:xfrm>
            <a:off x="5273586" y="3308775"/>
            <a:ext cx="387681" cy="387661"/>
            <a:chOff x="266768" y="1721375"/>
            <a:chExt cx="397907" cy="397887"/>
          </a:xfrm>
        </p:grpSpPr>
        <p:sp>
          <p:nvSpPr>
            <p:cNvPr id="8121" name="Google Shape;8121;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66"/>
          <p:cNvGrpSpPr/>
          <p:nvPr/>
        </p:nvGrpSpPr>
        <p:grpSpPr>
          <a:xfrm>
            <a:off x="7395588" y="3308924"/>
            <a:ext cx="387539" cy="386888"/>
            <a:chOff x="2408992" y="1722875"/>
            <a:chExt cx="397761" cy="397093"/>
          </a:xfrm>
        </p:grpSpPr>
        <p:sp>
          <p:nvSpPr>
            <p:cNvPr id="8124" name="Google Shape;8124;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6" name="Google Shape;8126;p66"/>
          <p:cNvGrpSpPr/>
          <p:nvPr/>
        </p:nvGrpSpPr>
        <p:grpSpPr>
          <a:xfrm>
            <a:off x="5576404" y="3828305"/>
            <a:ext cx="387641" cy="387641"/>
            <a:chOff x="7199196" y="1561258"/>
            <a:chExt cx="397866" cy="397866"/>
          </a:xfrm>
        </p:grpSpPr>
        <p:sp>
          <p:nvSpPr>
            <p:cNvPr id="8127" name="Google Shape;8127;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0" name="Google Shape;8130;p66"/>
          <p:cNvGrpSpPr/>
          <p:nvPr/>
        </p:nvGrpSpPr>
        <p:grpSpPr>
          <a:xfrm>
            <a:off x="6332282" y="3308537"/>
            <a:ext cx="387661" cy="387661"/>
            <a:chOff x="1379798" y="1723250"/>
            <a:chExt cx="397887" cy="397887"/>
          </a:xfrm>
        </p:grpSpPr>
        <p:sp>
          <p:nvSpPr>
            <p:cNvPr id="8131" name="Google Shape;8131;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66"/>
          <p:cNvGrpSpPr/>
          <p:nvPr/>
        </p:nvGrpSpPr>
        <p:grpSpPr>
          <a:xfrm>
            <a:off x="5801242" y="3308537"/>
            <a:ext cx="387641" cy="387661"/>
            <a:chOff x="864491" y="1723250"/>
            <a:chExt cx="397866" cy="397887"/>
          </a:xfrm>
        </p:grpSpPr>
        <p:sp>
          <p:nvSpPr>
            <p:cNvPr id="8136" name="Google Shape;8136;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9" name="Google Shape;8139;p66"/>
          <p:cNvSpPr/>
          <p:nvPr/>
        </p:nvSpPr>
        <p:spPr>
          <a:xfrm>
            <a:off x="6863342"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0" name="Google Shape;8140;p66"/>
          <p:cNvGrpSpPr/>
          <p:nvPr/>
        </p:nvGrpSpPr>
        <p:grpSpPr>
          <a:xfrm>
            <a:off x="6568070" y="3827060"/>
            <a:ext cx="388966" cy="388966"/>
            <a:chOff x="1190625" y="238125"/>
            <a:chExt cx="5235075" cy="5235075"/>
          </a:xfrm>
        </p:grpSpPr>
        <p:sp>
          <p:nvSpPr>
            <p:cNvPr id="8141" name="Google Shape;8141;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3" name="Google Shape;8143;p66"/>
          <p:cNvSpPr txBox="1">
            <a:spLocks noGrp="1"/>
          </p:cNvSpPr>
          <p:nvPr>
            <p:ph type="title"/>
          </p:nvPr>
        </p:nvSpPr>
        <p:spPr>
          <a:xfrm>
            <a:off x="723450" y="511025"/>
            <a:ext cx="7697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SEO &amp; Marketing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47"/>
        <p:cNvGrpSpPr/>
        <p:nvPr/>
      </p:nvGrpSpPr>
      <p:grpSpPr>
        <a:xfrm>
          <a:off x="0" y="0"/>
          <a:ext cx="0" cy="0"/>
          <a:chOff x="0" y="0"/>
          <a:chExt cx="0" cy="0"/>
        </a:xfrm>
      </p:grpSpPr>
      <p:pic>
        <p:nvPicPr>
          <p:cNvPr id="8148" name="Google Shape;8148;p6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41"/>
          <p:cNvSpPr txBox="1">
            <a:spLocks noGrp="1"/>
          </p:cNvSpPr>
          <p:nvPr>
            <p:ph type="title"/>
          </p:nvPr>
        </p:nvSpPr>
        <p:spPr>
          <a:xfrm>
            <a:off x="720000" y="445025"/>
            <a:ext cx="3370737"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Poppins"/>
                <a:ea typeface="Poppins"/>
                <a:cs typeface="Poppins"/>
                <a:sym typeface="Poppins"/>
              </a:rPr>
              <a:t>Our Approch</a:t>
            </a:r>
            <a:endParaRPr dirty="0"/>
          </a:p>
        </p:txBody>
      </p:sp>
      <p:sp>
        <p:nvSpPr>
          <p:cNvPr id="524" name="Google Shape;524;p41"/>
          <p:cNvSpPr txBox="1"/>
          <p:nvPr/>
        </p:nvSpPr>
        <p:spPr>
          <a:xfrm flipH="1">
            <a:off x="713146" y="18708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Outline</a:t>
            </a:r>
            <a:endParaRPr sz="1600">
              <a:solidFill>
                <a:schemeClr val="dk1"/>
              </a:solidFill>
              <a:latin typeface="Poppins Black"/>
              <a:ea typeface="Poppins Black"/>
              <a:cs typeface="Poppins Black"/>
              <a:sym typeface="Poppins Black"/>
            </a:endParaRPr>
          </a:p>
        </p:txBody>
      </p:sp>
      <p:sp>
        <p:nvSpPr>
          <p:cNvPr id="525" name="Google Shape;525;p41"/>
          <p:cNvSpPr txBox="1"/>
          <p:nvPr/>
        </p:nvSpPr>
        <p:spPr>
          <a:xfrm flipH="1">
            <a:off x="2677046" y="18708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Introduction</a:t>
            </a:r>
            <a:endParaRPr sz="1600">
              <a:solidFill>
                <a:schemeClr val="dk1"/>
              </a:solidFill>
              <a:latin typeface="Poppins Black"/>
              <a:ea typeface="Poppins Black"/>
              <a:cs typeface="Poppins Black"/>
              <a:sym typeface="Poppins Black"/>
            </a:endParaRPr>
          </a:p>
        </p:txBody>
      </p:sp>
      <p:sp>
        <p:nvSpPr>
          <p:cNvPr id="526" name="Google Shape;526;p41"/>
          <p:cNvSpPr txBox="1"/>
          <p:nvPr/>
        </p:nvSpPr>
        <p:spPr>
          <a:xfrm flipH="1">
            <a:off x="4640946" y="18708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Problem</a:t>
            </a:r>
            <a:endParaRPr sz="1600">
              <a:solidFill>
                <a:schemeClr val="dk1"/>
              </a:solidFill>
              <a:latin typeface="Poppins Black"/>
              <a:ea typeface="Poppins Black"/>
              <a:cs typeface="Poppins Black"/>
              <a:sym typeface="Poppins Black"/>
            </a:endParaRPr>
          </a:p>
        </p:txBody>
      </p:sp>
      <p:sp>
        <p:nvSpPr>
          <p:cNvPr id="527" name="Google Shape;527;p41"/>
          <p:cNvSpPr txBox="1"/>
          <p:nvPr/>
        </p:nvSpPr>
        <p:spPr>
          <a:xfrm flipH="1">
            <a:off x="6604846" y="18708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Solution</a:t>
            </a:r>
            <a:endParaRPr sz="1600">
              <a:solidFill>
                <a:schemeClr val="dk1"/>
              </a:solidFill>
              <a:latin typeface="Poppins Black"/>
              <a:ea typeface="Poppins Black"/>
              <a:cs typeface="Poppins Black"/>
              <a:sym typeface="Poppins Black"/>
            </a:endParaRPr>
          </a:p>
        </p:txBody>
      </p:sp>
      <p:sp>
        <p:nvSpPr>
          <p:cNvPr id="528" name="Google Shape;528;p41"/>
          <p:cNvSpPr txBox="1"/>
          <p:nvPr/>
        </p:nvSpPr>
        <p:spPr>
          <a:xfrm flipH="1">
            <a:off x="713146" y="37054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Benefits</a:t>
            </a:r>
            <a:endParaRPr sz="1600">
              <a:solidFill>
                <a:schemeClr val="dk1"/>
              </a:solidFill>
              <a:latin typeface="Poppins Black"/>
              <a:ea typeface="Poppins Black"/>
              <a:cs typeface="Poppins Black"/>
              <a:sym typeface="Poppins Black"/>
            </a:endParaRPr>
          </a:p>
        </p:txBody>
      </p:sp>
      <p:sp>
        <p:nvSpPr>
          <p:cNvPr id="529" name="Google Shape;529;p41"/>
          <p:cNvSpPr txBox="1"/>
          <p:nvPr/>
        </p:nvSpPr>
        <p:spPr>
          <a:xfrm flipH="1">
            <a:off x="2677046" y="37054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Analysis</a:t>
            </a:r>
            <a:endParaRPr sz="1600">
              <a:solidFill>
                <a:schemeClr val="dk1"/>
              </a:solidFill>
              <a:latin typeface="Poppins Black"/>
              <a:ea typeface="Poppins Black"/>
              <a:cs typeface="Poppins Black"/>
              <a:sym typeface="Poppins Black"/>
            </a:endParaRPr>
          </a:p>
        </p:txBody>
      </p:sp>
      <p:sp>
        <p:nvSpPr>
          <p:cNvPr id="530" name="Google Shape;530;p41"/>
          <p:cNvSpPr txBox="1"/>
          <p:nvPr/>
        </p:nvSpPr>
        <p:spPr>
          <a:xfrm flipH="1">
            <a:off x="4640946" y="37054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Funding plan</a:t>
            </a:r>
            <a:endParaRPr sz="1600">
              <a:solidFill>
                <a:schemeClr val="dk1"/>
              </a:solidFill>
              <a:latin typeface="Poppins Black"/>
              <a:ea typeface="Poppins Black"/>
              <a:cs typeface="Poppins Black"/>
              <a:sym typeface="Poppins Black"/>
            </a:endParaRPr>
          </a:p>
        </p:txBody>
      </p:sp>
      <p:sp>
        <p:nvSpPr>
          <p:cNvPr id="531" name="Google Shape;531;p41"/>
          <p:cNvSpPr txBox="1"/>
          <p:nvPr/>
        </p:nvSpPr>
        <p:spPr>
          <a:xfrm flipH="1">
            <a:off x="6604846" y="3705425"/>
            <a:ext cx="1812300" cy="488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chemeClr val="dk1"/>
                </a:solidFill>
                <a:latin typeface="Poppins Black"/>
                <a:ea typeface="Poppins Black"/>
                <a:cs typeface="Poppins Black"/>
                <a:sym typeface="Poppins Black"/>
              </a:rPr>
              <a:t>Call to action</a:t>
            </a:r>
            <a:endParaRPr sz="1600">
              <a:solidFill>
                <a:schemeClr val="dk1"/>
              </a:solidFill>
              <a:latin typeface="Poppins Black"/>
              <a:ea typeface="Poppins Black"/>
              <a:cs typeface="Poppins Black"/>
              <a:sym typeface="Poppins Black"/>
            </a:endParaRPr>
          </a:p>
        </p:txBody>
      </p:sp>
      <p:grpSp>
        <p:nvGrpSpPr>
          <p:cNvPr id="532" name="Google Shape;532;p41"/>
          <p:cNvGrpSpPr/>
          <p:nvPr/>
        </p:nvGrpSpPr>
        <p:grpSpPr>
          <a:xfrm>
            <a:off x="7266946" y="3205567"/>
            <a:ext cx="488100" cy="488100"/>
            <a:chOff x="7266946" y="3205567"/>
            <a:chExt cx="488100" cy="488100"/>
          </a:xfrm>
        </p:grpSpPr>
        <p:sp>
          <p:nvSpPr>
            <p:cNvPr id="533" name="Google Shape;533;p41"/>
            <p:cNvSpPr/>
            <p:nvPr/>
          </p:nvSpPr>
          <p:spPr>
            <a:xfrm>
              <a:off x="7266946" y="3205567"/>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 name="Google Shape;534;p41"/>
            <p:cNvGrpSpPr/>
            <p:nvPr/>
          </p:nvGrpSpPr>
          <p:grpSpPr>
            <a:xfrm>
              <a:off x="7404681" y="3250159"/>
              <a:ext cx="212631" cy="398917"/>
              <a:chOff x="6490758" y="2707615"/>
              <a:chExt cx="212631" cy="398917"/>
            </a:xfrm>
          </p:grpSpPr>
          <p:sp>
            <p:nvSpPr>
              <p:cNvPr id="535" name="Google Shape;535;p41"/>
              <p:cNvSpPr/>
              <p:nvPr/>
            </p:nvSpPr>
            <p:spPr>
              <a:xfrm>
                <a:off x="6632478" y="3011751"/>
                <a:ext cx="23135" cy="47006"/>
              </a:xfrm>
              <a:custGeom>
                <a:avLst/>
                <a:gdLst/>
                <a:ahLst/>
                <a:cxnLst/>
                <a:rect l="l" t="t" r="r" b="b"/>
                <a:pathLst>
                  <a:path w="692" h="1406" extrusionOk="0">
                    <a:moveTo>
                      <a:pt x="1" y="0"/>
                    </a:moveTo>
                    <a:lnTo>
                      <a:pt x="1" y="1405"/>
                    </a:lnTo>
                    <a:cubicBezTo>
                      <a:pt x="382" y="1358"/>
                      <a:pt x="691" y="1024"/>
                      <a:pt x="691" y="596"/>
                    </a:cubicBezTo>
                    <a:lnTo>
                      <a:pt x="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1"/>
              <p:cNvSpPr/>
              <p:nvPr/>
            </p:nvSpPr>
            <p:spPr>
              <a:xfrm>
                <a:off x="6540138" y="3010948"/>
                <a:ext cx="22299" cy="47006"/>
              </a:xfrm>
              <a:custGeom>
                <a:avLst/>
                <a:gdLst/>
                <a:ahLst/>
                <a:cxnLst/>
                <a:rect l="l" t="t" r="r" b="b"/>
                <a:pathLst>
                  <a:path w="667" h="1406" extrusionOk="0">
                    <a:moveTo>
                      <a:pt x="0" y="0"/>
                    </a:moveTo>
                    <a:lnTo>
                      <a:pt x="0" y="596"/>
                    </a:lnTo>
                    <a:cubicBezTo>
                      <a:pt x="0" y="1001"/>
                      <a:pt x="286" y="1334"/>
                      <a:pt x="667" y="1405"/>
                    </a:cubicBezTo>
                    <a:lnTo>
                      <a:pt x="667" y="24"/>
                    </a:lnTo>
                    <a:cubicBezTo>
                      <a:pt x="310" y="24"/>
                      <a:pt x="191" y="24"/>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1"/>
              <p:cNvSpPr/>
              <p:nvPr/>
            </p:nvSpPr>
            <p:spPr>
              <a:xfrm>
                <a:off x="6490758" y="2707615"/>
                <a:ext cx="212631" cy="282672"/>
              </a:xfrm>
              <a:custGeom>
                <a:avLst/>
                <a:gdLst/>
                <a:ahLst/>
                <a:cxnLst/>
                <a:rect l="l" t="t" r="r" b="b"/>
                <a:pathLst>
                  <a:path w="6360" h="8455" extrusionOk="0">
                    <a:moveTo>
                      <a:pt x="2120" y="0"/>
                    </a:moveTo>
                    <a:lnTo>
                      <a:pt x="2120" y="1786"/>
                    </a:lnTo>
                    <a:cubicBezTo>
                      <a:pt x="2120" y="1953"/>
                      <a:pt x="1977" y="2143"/>
                      <a:pt x="1763" y="2143"/>
                    </a:cubicBezTo>
                    <a:cubicBezTo>
                      <a:pt x="1572" y="2143"/>
                      <a:pt x="1406" y="1977"/>
                      <a:pt x="1406" y="1786"/>
                    </a:cubicBezTo>
                    <a:lnTo>
                      <a:pt x="1406" y="24"/>
                    </a:lnTo>
                    <a:cubicBezTo>
                      <a:pt x="596" y="167"/>
                      <a:pt x="1" y="881"/>
                      <a:pt x="1" y="1715"/>
                    </a:cubicBezTo>
                    <a:lnTo>
                      <a:pt x="1" y="2786"/>
                    </a:lnTo>
                    <a:lnTo>
                      <a:pt x="2453" y="2786"/>
                    </a:lnTo>
                    <a:cubicBezTo>
                      <a:pt x="2620" y="2786"/>
                      <a:pt x="2811" y="2953"/>
                      <a:pt x="2811" y="3144"/>
                    </a:cubicBezTo>
                    <a:cubicBezTo>
                      <a:pt x="2811" y="3334"/>
                      <a:pt x="2644" y="3501"/>
                      <a:pt x="2453" y="3501"/>
                    </a:cubicBezTo>
                    <a:lnTo>
                      <a:pt x="1" y="3501"/>
                    </a:lnTo>
                    <a:lnTo>
                      <a:pt x="1" y="4191"/>
                    </a:lnTo>
                    <a:lnTo>
                      <a:pt x="2453" y="4191"/>
                    </a:lnTo>
                    <a:cubicBezTo>
                      <a:pt x="2620" y="4191"/>
                      <a:pt x="2811" y="4334"/>
                      <a:pt x="2811" y="4549"/>
                    </a:cubicBezTo>
                    <a:cubicBezTo>
                      <a:pt x="2811" y="4739"/>
                      <a:pt x="2644" y="4906"/>
                      <a:pt x="2453" y="4906"/>
                    </a:cubicBezTo>
                    <a:lnTo>
                      <a:pt x="1" y="4906"/>
                    </a:lnTo>
                    <a:lnTo>
                      <a:pt x="1" y="5620"/>
                    </a:lnTo>
                    <a:lnTo>
                      <a:pt x="2453" y="5620"/>
                    </a:lnTo>
                    <a:cubicBezTo>
                      <a:pt x="2620" y="5620"/>
                      <a:pt x="2811" y="5763"/>
                      <a:pt x="2811" y="5978"/>
                    </a:cubicBezTo>
                    <a:cubicBezTo>
                      <a:pt x="2811" y="6144"/>
                      <a:pt x="2644" y="6335"/>
                      <a:pt x="2453" y="6335"/>
                    </a:cubicBezTo>
                    <a:lnTo>
                      <a:pt x="1" y="6335"/>
                    </a:lnTo>
                    <a:lnTo>
                      <a:pt x="1" y="6692"/>
                    </a:lnTo>
                    <a:cubicBezTo>
                      <a:pt x="1" y="7645"/>
                      <a:pt x="786" y="8454"/>
                      <a:pt x="1763" y="8454"/>
                    </a:cubicBezTo>
                    <a:lnTo>
                      <a:pt x="2120" y="8454"/>
                    </a:lnTo>
                    <a:lnTo>
                      <a:pt x="2120" y="7406"/>
                    </a:lnTo>
                    <a:cubicBezTo>
                      <a:pt x="2120" y="7216"/>
                      <a:pt x="2263" y="7049"/>
                      <a:pt x="2477" y="7049"/>
                    </a:cubicBezTo>
                    <a:cubicBezTo>
                      <a:pt x="2644" y="7049"/>
                      <a:pt x="2834" y="7192"/>
                      <a:pt x="2834" y="7406"/>
                    </a:cubicBezTo>
                    <a:lnTo>
                      <a:pt x="2834" y="8454"/>
                    </a:lnTo>
                    <a:lnTo>
                      <a:pt x="3525" y="8454"/>
                    </a:lnTo>
                    <a:lnTo>
                      <a:pt x="3525" y="7406"/>
                    </a:lnTo>
                    <a:cubicBezTo>
                      <a:pt x="3525" y="7216"/>
                      <a:pt x="3668" y="7049"/>
                      <a:pt x="3882" y="7049"/>
                    </a:cubicBezTo>
                    <a:cubicBezTo>
                      <a:pt x="4049" y="7049"/>
                      <a:pt x="4240" y="7192"/>
                      <a:pt x="4240" y="7406"/>
                    </a:cubicBezTo>
                    <a:lnTo>
                      <a:pt x="4240" y="8454"/>
                    </a:lnTo>
                    <a:lnTo>
                      <a:pt x="4597" y="8454"/>
                    </a:lnTo>
                    <a:cubicBezTo>
                      <a:pt x="5549" y="8454"/>
                      <a:pt x="6359" y="7668"/>
                      <a:pt x="6359" y="6692"/>
                    </a:cubicBezTo>
                    <a:lnTo>
                      <a:pt x="6359" y="6335"/>
                    </a:lnTo>
                    <a:lnTo>
                      <a:pt x="3906" y="6335"/>
                    </a:lnTo>
                    <a:cubicBezTo>
                      <a:pt x="3716" y="6335"/>
                      <a:pt x="3549" y="6192"/>
                      <a:pt x="3549" y="5978"/>
                    </a:cubicBezTo>
                    <a:cubicBezTo>
                      <a:pt x="3549" y="5787"/>
                      <a:pt x="3692" y="5620"/>
                      <a:pt x="3906" y="5620"/>
                    </a:cubicBezTo>
                    <a:lnTo>
                      <a:pt x="6359" y="5620"/>
                    </a:lnTo>
                    <a:lnTo>
                      <a:pt x="6359" y="4906"/>
                    </a:lnTo>
                    <a:lnTo>
                      <a:pt x="3906" y="4906"/>
                    </a:lnTo>
                    <a:cubicBezTo>
                      <a:pt x="3716" y="4906"/>
                      <a:pt x="3549" y="4763"/>
                      <a:pt x="3549" y="4549"/>
                    </a:cubicBezTo>
                    <a:cubicBezTo>
                      <a:pt x="3549" y="4358"/>
                      <a:pt x="3692" y="4191"/>
                      <a:pt x="3906" y="4191"/>
                    </a:cubicBezTo>
                    <a:lnTo>
                      <a:pt x="6359" y="4191"/>
                    </a:lnTo>
                    <a:lnTo>
                      <a:pt x="6359" y="3501"/>
                    </a:lnTo>
                    <a:lnTo>
                      <a:pt x="3906" y="3501"/>
                    </a:lnTo>
                    <a:cubicBezTo>
                      <a:pt x="3716" y="3501"/>
                      <a:pt x="3549" y="3358"/>
                      <a:pt x="3549" y="3144"/>
                    </a:cubicBezTo>
                    <a:cubicBezTo>
                      <a:pt x="3549" y="2977"/>
                      <a:pt x="3692" y="2810"/>
                      <a:pt x="3882" y="2810"/>
                    </a:cubicBezTo>
                    <a:lnTo>
                      <a:pt x="6311" y="2810"/>
                    </a:lnTo>
                    <a:lnTo>
                      <a:pt x="6311" y="1739"/>
                    </a:lnTo>
                    <a:cubicBezTo>
                      <a:pt x="6311" y="905"/>
                      <a:pt x="5716" y="191"/>
                      <a:pt x="4930" y="48"/>
                    </a:cubicBezTo>
                    <a:lnTo>
                      <a:pt x="4930" y="1786"/>
                    </a:lnTo>
                    <a:cubicBezTo>
                      <a:pt x="4930" y="1953"/>
                      <a:pt x="4763" y="2143"/>
                      <a:pt x="4573" y="2143"/>
                    </a:cubicBezTo>
                    <a:cubicBezTo>
                      <a:pt x="4382" y="2143"/>
                      <a:pt x="4192" y="1977"/>
                      <a:pt x="4192" y="1786"/>
                    </a:cubicBezTo>
                    <a:lnTo>
                      <a:pt x="4192" y="0"/>
                    </a:lnTo>
                    <a:lnTo>
                      <a:pt x="3525" y="0"/>
                    </a:lnTo>
                    <a:lnTo>
                      <a:pt x="3525" y="1786"/>
                    </a:lnTo>
                    <a:cubicBezTo>
                      <a:pt x="3525" y="1953"/>
                      <a:pt x="3382" y="2143"/>
                      <a:pt x="3168" y="2143"/>
                    </a:cubicBezTo>
                    <a:cubicBezTo>
                      <a:pt x="2977" y="2143"/>
                      <a:pt x="2811" y="1977"/>
                      <a:pt x="2811" y="1786"/>
                    </a:cubicBezTo>
                    <a:lnTo>
                      <a:pt x="28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1"/>
              <p:cNvSpPr/>
              <p:nvPr/>
            </p:nvSpPr>
            <p:spPr>
              <a:xfrm>
                <a:off x="6552876" y="3011751"/>
                <a:ext cx="87593" cy="94781"/>
              </a:xfrm>
              <a:custGeom>
                <a:avLst/>
                <a:gdLst/>
                <a:ahLst/>
                <a:cxnLst/>
                <a:rect l="l" t="t" r="r" b="b"/>
                <a:pathLst>
                  <a:path w="2620" h="2835" extrusionOk="0">
                    <a:moveTo>
                      <a:pt x="1310" y="0"/>
                    </a:moveTo>
                    <a:cubicBezTo>
                      <a:pt x="1119" y="0"/>
                      <a:pt x="953" y="167"/>
                      <a:pt x="953" y="357"/>
                    </a:cubicBezTo>
                    <a:lnTo>
                      <a:pt x="953" y="2120"/>
                    </a:lnTo>
                    <a:lnTo>
                      <a:pt x="357" y="2120"/>
                    </a:lnTo>
                    <a:cubicBezTo>
                      <a:pt x="167" y="2120"/>
                      <a:pt x="0" y="2263"/>
                      <a:pt x="0" y="2477"/>
                    </a:cubicBezTo>
                    <a:cubicBezTo>
                      <a:pt x="0" y="2667"/>
                      <a:pt x="143" y="2834"/>
                      <a:pt x="357" y="2834"/>
                    </a:cubicBezTo>
                    <a:lnTo>
                      <a:pt x="2191" y="2834"/>
                    </a:lnTo>
                    <a:cubicBezTo>
                      <a:pt x="2382" y="2834"/>
                      <a:pt x="2548" y="2691"/>
                      <a:pt x="2548" y="2477"/>
                    </a:cubicBezTo>
                    <a:cubicBezTo>
                      <a:pt x="2620" y="2263"/>
                      <a:pt x="2477" y="2120"/>
                      <a:pt x="2262" y="2120"/>
                    </a:cubicBezTo>
                    <a:lnTo>
                      <a:pt x="1667" y="2120"/>
                    </a:lnTo>
                    <a:lnTo>
                      <a:pt x="1667" y="357"/>
                    </a:lnTo>
                    <a:cubicBezTo>
                      <a:pt x="1667" y="191"/>
                      <a:pt x="1524" y="0"/>
                      <a:pt x="1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9" name="Google Shape;539;p41"/>
          <p:cNvGrpSpPr/>
          <p:nvPr/>
        </p:nvGrpSpPr>
        <p:grpSpPr>
          <a:xfrm>
            <a:off x="7266946" y="1463000"/>
            <a:ext cx="488100" cy="488100"/>
            <a:chOff x="7266946" y="1463000"/>
            <a:chExt cx="488100" cy="488100"/>
          </a:xfrm>
        </p:grpSpPr>
        <p:sp>
          <p:nvSpPr>
            <p:cNvPr id="540" name="Google Shape;540;p41"/>
            <p:cNvSpPr/>
            <p:nvPr/>
          </p:nvSpPr>
          <p:spPr>
            <a:xfrm>
              <a:off x="7266946" y="1463000"/>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41"/>
            <p:cNvGrpSpPr/>
            <p:nvPr/>
          </p:nvGrpSpPr>
          <p:grpSpPr>
            <a:xfrm>
              <a:off x="7382799" y="1507993"/>
              <a:ext cx="256394" cy="398114"/>
              <a:chOff x="7280567" y="2707615"/>
              <a:chExt cx="256394" cy="398114"/>
            </a:xfrm>
          </p:grpSpPr>
          <p:sp>
            <p:nvSpPr>
              <p:cNvPr id="542" name="Google Shape;542;p41"/>
              <p:cNvSpPr/>
              <p:nvPr/>
            </p:nvSpPr>
            <p:spPr>
              <a:xfrm>
                <a:off x="7281370" y="2708384"/>
                <a:ext cx="255591" cy="397345"/>
              </a:xfrm>
              <a:custGeom>
                <a:avLst/>
                <a:gdLst/>
                <a:ahLst/>
                <a:cxnLst/>
                <a:rect l="l" t="t" r="r" b="b"/>
                <a:pathLst>
                  <a:path w="7645" h="11885" extrusionOk="0">
                    <a:moveTo>
                      <a:pt x="3811" y="1382"/>
                    </a:moveTo>
                    <a:cubicBezTo>
                      <a:pt x="4763" y="1382"/>
                      <a:pt x="5573" y="2144"/>
                      <a:pt x="5573" y="3121"/>
                    </a:cubicBezTo>
                    <a:cubicBezTo>
                      <a:pt x="5573" y="4145"/>
                      <a:pt x="4763" y="4883"/>
                      <a:pt x="3811" y="4883"/>
                    </a:cubicBezTo>
                    <a:cubicBezTo>
                      <a:pt x="2858" y="4883"/>
                      <a:pt x="2048" y="4097"/>
                      <a:pt x="2048" y="3121"/>
                    </a:cubicBezTo>
                    <a:cubicBezTo>
                      <a:pt x="2072" y="2120"/>
                      <a:pt x="2882" y="1382"/>
                      <a:pt x="3811" y="1382"/>
                    </a:cubicBezTo>
                    <a:close/>
                    <a:moveTo>
                      <a:pt x="3811" y="5573"/>
                    </a:moveTo>
                    <a:cubicBezTo>
                      <a:pt x="5144" y="5573"/>
                      <a:pt x="6240" y="6669"/>
                      <a:pt x="6240" y="8003"/>
                    </a:cubicBezTo>
                    <a:cubicBezTo>
                      <a:pt x="6240" y="9408"/>
                      <a:pt x="5144" y="10479"/>
                      <a:pt x="3811" y="10479"/>
                    </a:cubicBezTo>
                    <a:cubicBezTo>
                      <a:pt x="2477" y="10479"/>
                      <a:pt x="1358" y="9384"/>
                      <a:pt x="1358" y="8050"/>
                    </a:cubicBezTo>
                    <a:cubicBezTo>
                      <a:pt x="1358" y="6645"/>
                      <a:pt x="2501" y="5573"/>
                      <a:pt x="3811" y="5573"/>
                    </a:cubicBezTo>
                    <a:close/>
                    <a:moveTo>
                      <a:pt x="2072" y="1"/>
                    </a:moveTo>
                    <a:lnTo>
                      <a:pt x="2072" y="1287"/>
                    </a:lnTo>
                    <a:cubicBezTo>
                      <a:pt x="2072" y="1739"/>
                      <a:pt x="1715" y="2097"/>
                      <a:pt x="1286" y="2097"/>
                    </a:cubicBezTo>
                    <a:lnTo>
                      <a:pt x="0" y="2097"/>
                    </a:lnTo>
                    <a:lnTo>
                      <a:pt x="0" y="9789"/>
                    </a:lnTo>
                    <a:lnTo>
                      <a:pt x="1286" y="9789"/>
                    </a:lnTo>
                    <a:cubicBezTo>
                      <a:pt x="1715" y="9789"/>
                      <a:pt x="2072" y="10146"/>
                      <a:pt x="2072" y="10598"/>
                    </a:cubicBezTo>
                    <a:lnTo>
                      <a:pt x="2072" y="11884"/>
                    </a:lnTo>
                    <a:lnTo>
                      <a:pt x="5573" y="11884"/>
                    </a:lnTo>
                    <a:lnTo>
                      <a:pt x="5573" y="10598"/>
                    </a:lnTo>
                    <a:cubicBezTo>
                      <a:pt x="5573" y="10146"/>
                      <a:pt x="5930" y="9789"/>
                      <a:pt x="6359" y="9789"/>
                    </a:cubicBezTo>
                    <a:lnTo>
                      <a:pt x="7645" y="9789"/>
                    </a:lnTo>
                    <a:lnTo>
                      <a:pt x="7645" y="9765"/>
                    </a:lnTo>
                    <a:lnTo>
                      <a:pt x="7645" y="2097"/>
                    </a:lnTo>
                    <a:lnTo>
                      <a:pt x="6359" y="2097"/>
                    </a:lnTo>
                    <a:cubicBezTo>
                      <a:pt x="5930" y="2097"/>
                      <a:pt x="5573" y="1739"/>
                      <a:pt x="5573" y="1287"/>
                    </a:cubicBezTo>
                    <a:lnTo>
                      <a:pt x="55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1"/>
              <p:cNvSpPr/>
              <p:nvPr/>
            </p:nvSpPr>
            <p:spPr>
              <a:xfrm>
                <a:off x="7489955" y="2707615"/>
                <a:ext cx="47006" cy="46204"/>
              </a:xfrm>
              <a:custGeom>
                <a:avLst/>
                <a:gdLst/>
                <a:ahLst/>
                <a:cxnLst/>
                <a:rect l="l" t="t" r="r" b="b"/>
                <a:pathLst>
                  <a:path w="1406" h="1382" extrusionOk="0">
                    <a:moveTo>
                      <a:pt x="1" y="0"/>
                    </a:moveTo>
                    <a:lnTo>
                      <a:pt x="1" y="1286"/>
                    </a:lnTo>
                    <a:cubicBezTo>
                      <a:pt x="1" y="1334"/>
                      <a:pt x="72" y="1381"/>
                      <a:pt x="120" y="1381"/>
                    </a:cubicBezTo>
                    <a:lnTo>
                      <a:pt x="1406" y="1381"/>
                    </a:lnTo>
                    <a:lnTo>
                      <a:pt x="1406" y="1286"/>
                    </a:lnTo>
                    <a:cubicBezTo>
                      <a:pt x="1406" y="572"/>
                      <a:pt x="834" y="0"/>
                      <a:pt x="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1"/>
              <p:cNvSpPr/>
              <p:nvPr/>
            </p:nvSpPr>
            <p:spPr>
              <a:xfrm>
                <a:off x="7373710" y="2776854"/>
                <a:ext cx="70108" cy="70910"/>
              </a:xfrm>
              <a:custGeom>
                <a:avLst/>
                <a:gdLst/>
                <a:ahLst/>
                <a:cxnLst/>
                <a:rect l="l" t="t" r="r" b="b"/>
                <a:pathLst>
                  <a:path w="2097" h="2121" extrusionOk="0">
                    <a:moveTo>
                      <a:pt x="1049" y="715"/>
                    </a:moveTo>
                    <a:cubicBezTo>
                      <a:pt x="1215" y="715"/>
                      <a:pt x="1406" y="882"/>
                      <a:pt x="1406" y="1073"/>
                    </a:cubicBezTo>
                    <a:cubicBezTo>
                      <a:pt x="1406" y="1287"/>
                      <a:pt x="1263" y="1430"/>
                      <a:pt x="1049" y="1430"/>
                    </a:cubicBezTo>
                    <a:cubicBezTo>
                      <a:pt x="858" y="1430"/>
                      <a:pt x="691" y="1287"/>
                      <a:pt x="691" y="1073"/>
                    </a:cubicBezTo>
                    <a:cubicBezTo>
                      <a:pt x="715" y="882"/>
                      <a:pt x="858" y="715"/>
                      <a:pt x="1049" y="715"/>
                    </a:cubicBezTo>
                    <a:close/>
                    <a:moveTo>
                      <a:pt x="1049" y="1"/>
                    </a:moveTo>
                    <a:cubicBezTo>
                      <a:pt x="477" y="1"/>
                      <a:pt x="1" y="453"/>
                      <a:pt x="1" y="1073"/>
                    </a:cubicBezTo>
                    <a:cubicBezTo>
                      <a:pt x="1" y="1644"/>
                      <a:pt x="477" y="2120"/>
                      <a:pt x="1049" y="2120"/>
                    </a:cubicBezTo>
                    <a:cubicBezTo>
                      <a:pt x="1620" y="2120"/>
                      <a:pt x="2097" y="1644"/>
                      <a:pt x="2097" y="1073"/>
                    </a:cubicBezTo>
                    <a:cubicBezTo>
                      <a:pt x="2097" y="477"/>
                      <a:pt x="1620" y="1"/>
                      <a:pt x="1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1"/>
              <p:cNvSpPr/>
              <p:nvPr/>
            </p:nvSpPr>
            <p:spPr>
              <a:xfrm>
                <a:off x="7349840" y="2918574"/>
                <a:ext cx="117850" cy="117081"/>
              </a:xfrm>
              <a:custGeom>
                <a:avLst/>
                <a:gdLst/>
                <a:ahLst/>
                <a:cxnLst/>
                <a:rect l="l" t="t" r="r" b="b"/>
                <a:pathLst>
                  <a:path w="3525" h="3502" extrusionOk="0">
                    <a:moveTo>
                      <a:pt x="1763" y="1358"/>
                    </a:moveTo>
                    <a:cubicBezTo>
                      <a:pt x="1977" y="1358"/>
                      <a:pt x="2120" y="1525"/>
                      <a:pt x="2120" y="1716"/>
                    </a:cubicBezTo>
                    <a:cubicBezTo>
                      <a:pt x="2120" y="1930"/>
                      <a:pt x="1977" y="2073"/>
                      <a:pt x="1763" y="2073"/>
                    </a:cubicBezTo>
                    <a:cubicBezTo>
                      <a:pt x="1572" y="2073"/>
                      <a:pt x="1405" y="1930"/>
                      <a:pt x="1405" y="1716"/>
                    </a:cubicBezTo>
                    <a:cubicBezTo>
                      <a:pt x="1405" y="1549"/>
                      <a:pt x="1548" y="1358"/>
                      <a:pt x="1763" y="1358"/>
                    </a:cubicBezTo>
                    <a:close/>
                    <a:moveTo>
                      <a:pt x="1763" y="1"/>
                    </a:moveTo>
                    <a:cubicBezTo>
                      <a:pt x="810" y="1"/>
                      <a:pt x="0" y="763"/>
                      <a:pt x="0" y="1763"/>
                    </a:cubicBezTo>
                    <a:cubicBezTo>
                      <a:pt x="0" y="2763"/>
                      <a:pt x="810" y="3502"/>
                      <a:pt x="1763" y="3502"/>
                    </a:cubicBezTo>
                    <a:cubicBezTo>
                      <a:pt x="2691" y="3502"/>
                      <a:pt x="3525" y="2763"/>
                      <a:pt x="3525" y="1763"/>
                    </a:cubicBezTo>
                    <a:cubicBezTo>
                      <a:pt x="3525" y="763"/>
                      <a:pt x="2739" y="1"/>
                      <a:pt x="1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1"/>
              <p:cNvSpPr/>
              <p:nvPr/>
            </p:nvSpPr>
            <p:spPr>
              <a:xfrm>
                <a:off x="7280567" y="3058723"/>
                <a:ext cx="46204" cy="47006"/>
              </a:xfrm>
              <a:custGeom>
                <a:avLst/>
                <a:gdLst/>
                <a:ahLst/>
                <a:cxnLst/>
                <a:rect l="l" t="t" r="r" b="b"/>
                <a:pathLst>
                  <a:path w="1382" h="1406" extrusionOk="0">
                    <a:moveTo>
                      <a:pt x="1" y="0"/>
                    </a:moveTo>
                    <a:lnTo>
                      <a:pt x="1" y="119"/>
                    </a:lnTo>
                    <a:cubicBezTo>
                      <a:pt x="1" y="834"/>
                      <a:pt x="548" y="1405"/>
                      <a:pt x="1263" y="1405"/>
                    </a:cubicBezTo>
                    <a:lnTo>
                      <a:pt x="1382" y="1405"/>
                    </a:lnTo>
                    <a:lnTo>
                      <a:pt x="1382" y="119"/>
                    </a:lnTo>
                    <a:cubicBezTo>
                      <a:pt x="1382" y="72"/>
                      <a:pt x="1334"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1"/>
              <p:cNvSpPr/>
              <p:nvPr/>
            </p:nvSpPr>
            <p:spPr>
              <a:xfrm>
                <a:off x="7489955" y="3058723"/>
                <a:ext cx="47006" cy="47006"/>
              </a:xfrm>
              <a:custGeom>
                <a:avLst/>
                <a:gdLst/>
                <a:ahLst/>
                <a:cxnLst/>
                <a:rect l="l" t="t" r="r" b="b"/>
                <a:pathLst>
                  <a:path w="1406" h="1406" extrusionOk="0">
                    <a:moveTo>
                      <a:pt x="120" y="0"/>
                    </a:moveTo>
                    <a:cubicBezTo>
                      <a:pt x="72" y="0"/>
                      <a:pt x="1" y="72"/>
                      <a:pt x="1" y="119"/>
                    </a:cubicBezTo>
                    <a:lnTo>
                      <a:pt x="1" y="1405"/>
                    </a:lnTo>
                    <a:lnTo>
                      <a:pt x="120" y="1405"/>
                    </a:lnTo>
                    <a:cubicBezTo>
                      <a:pt x="834" y="1405"/>
                      <a:pt x="1406" y="834"/>
                      <a:pt x="1406" y="119"/>
                    </a:cubicBezTo>
                    <a:lnTo>
                      <a:pt x="14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1"/>
              <p:cNvSpPr/>
              <p:nvPr/>
            </p:nvSpPr>
            <p:spPr>
              <a:xfrm>
                <a:off x="7280567" y="2707615"/>
                <a:ext cx="46204" cy="47006"/>
              </a:xfrm>
              <a:custGeom>
                <a:avLst/>
                <a:gdLst/>
                <a:ahLst/>
                <a:cxnLst/>
                <a:rect l="l" t="t" r="r" b="b"/>
                <a:pathLst>
                  <a:path w="1382" h="1406" extrusionOk="0">
                    <a:moveTo>
                      <a:pt x="1263" y="0"/>
                    </a:moveTo>
                    <a:cubicBezTo>
                      <a:pt x="548" y="0"/>
                      <a:pt x="1" y="572"/>
                      <a:pt x="1" y="1286"/>
                    </a:cubicBezTo>
                    <a:lnTo>
                      <a:pt x="1" y="1405"/>
                    </a:lnTo>
                    <a:lnTo>
                      <a:pt x="1263" y="1405"/>
                    </a:lnTo>
                    <a:cubicBezTo>
                      <a:pt x="1334" y="1405"/>
                      <a:pt x="1382" y="1334"/>
                      <a:pt x="1382" y="1286"/>
                    </a:cubicBez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 name="Google Shape;549;p41"/>
          <p:cNvGrpSpPr/>
          <p:nvPr/>
        </p:nvGrpSpPr>
        <p:grpSpPr>
          <a:xfrm>
            <a:off x="5303046" y="3205567"/>
            <a:ext cx="488100" cy="488100"/>
            <a:chOff x="5303046" y="3205567"/>
            <a:chExt cx="488100" cy="488100"/>
          </a:xfrm>
        </p:grpSpPr>
        <p:sp>
          <p:nvSpPr>
            <p:cNvPr id="550" name="Google Shape;550;p41"/>
            <p:cNvSpPr/>
            <p:nvPr/>
          </p:nvSpPr>
          <p:spPr>
            <a:xfrm>
              <a:off x="5303046" y="3205567"/>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41"/>
            <p:cNvGrpSpPr/>
            <p:nvPr/>
          </p:nvGrpSpPr>
          <p:grpSpPr>
            <a:xfrm>
              <a:off x="5360375" y="3250560"/>
              <a:ext cx="373441" cy="398114"/>
              <a:chOff x="5599046" y="2083397"/>
              <a:chExt cx="373441" cy="398114"/>
            </a:xfrm>
          </p:grpSpPr>
          <p:sp>
            <p:nvSpPr>
              <p:cNvPr id="552" name="Google Shape;552;p41"/>
              <p:cNvSpPr/>
              <p:nvPr/>
            </p:nvSpPr>
            <p:spPr>
              <a:xfrm>
                <a:off x="5809237" y="2270519"/>
                <a:ext cx="47006" cy="47006"/>
              </a:xfrm>
              <a:custGeom>
                <a:avLst/>
                <a:gdLst/>
                <a:ahLst/>
                <a:cxnLst/>
                <a:rect l="l" t="t" r="r" b="b"/>
                <a:pathLst>
                  <a:path w="1406" h="1406" extrusionOk="0">
                    <a:moveTo>
                      <a:pt x="0" y="0"/>
                    </a:moveTo>
                    <a:lnTo>
                      <a:pt x="0" y="1405"/>
                    </a:lnTo>
                    <a:lnTo>
                      <a:pt x="1405" y="1405"/>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1"/>
              <p:cNvSpPr/>
              <p:nvPr/>
            </p:nvSpPr>
            <p:spPr>
              <a:xfrm>
                <a:off x="5739964" y="2201247"/>
                <a:ext cx="46204" cy="46204"/>
              </a:xfrm>
              <a:custGeom>
                <a:avLst/>
                <a:gdLst/>
                <a:ahLst/>
                <a:cxnLst/>
                <a:rect l="l" t="t" r="r" b="b"/>
                <a:pathLst>
                  <a:path w="1382" h="1382" extrusionOk="0">
                    <a:moveTo>
                      <a:pt x="1" y="0"/>
                    </a:moveTo>
                    <a:lnTo>
                      <a:pt x="1" y="1381"/>
                    </a:lnTo>
                    <a:lnTo>
                      <a:pt x="1382" y="1381"/>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1"/>
              <p:cNvSpPr/>
              <p:nvPr/>
            </p:nvSpPr>
            <p:spPr>
              <a:xfrm>
                <a:off x="5669121" y="2201247"/>
                <a:ext cx="47006" cy="46204"/>
              </a:xfrm>
              <a:custGeom>
                <a:avLst/>
                <a:gdLst/>
                <a:ahLst/>
                <a:cxnLst/>
                <a:rect l="l" t="t" r="r" b="b"/>
                <a:pathLst>
                  <a:path w="1406" h="1382" extrusionOk="0">
                    <a:moveTo>
                      <a:pt x="0" y="0"/>
                    </a:moveTo>
                    <a:lnTo>
                      <a:pt x="0" y="1381"/>
                    </a:lnTo>
                    <a:lnTo>
                      <a:pt x="1405" y="1381"/>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1"/>
              <p:cNvSpPr/>
              <p:nvPr/>
            </p:nvSpPr>
            <p:spPr>
              <a:xfrm>
                <a:off x="5809237" y="2201247"/>
                <a:ext cx="47006" cy="46204"/>
              </a:xfrm>
              <a:custGeom>
                <a:avLst/>
                <a:gdLst/>
                <a:ahLst/>
                <a:cxnLst/>
                <a:rect l="l" t="t" r="r" b="b"/>
                <a:pathLst>
                  <a:path w="1406" h="1382" extrusionOk="0">
                    <a:moveTo>
                      <a:pt x="0" y="0"/>
                    </a:moveTo>
                    <a:lnTo>
                      <a:pt x="0" y="1381"/>
                    </a:lnTo>
                    <a:lnTo>
                      <a:pt x="1405" y="1381"/>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1"/>
              <p:cNvSpPr/>
              <p:nvPr/>
            </p:nvSpPr>
            <p:spPr>
              <a:xfrm>
                <a:off x="5669121" y="2270519"/>
                <a:ext cx="47006" cy="47006"/>
              </a:xfrm>
              <a:custGeom>
                <a:avLst/>
                <a:gdLst/>
                <a:ahLst/>
                <a:cxnLst/>
                <a:rect l="l" t="t" r="r" b="b"/>
                <a:pathLst>
                  <a:path w="1406" h="1406" extrusionOk="0">
                    <a:moveTo>
                      <a:pt x="0" y="0"/>
                    </a:moveTo>
                    <a:lnTo>
                      <a:pt x="0" y="1405"/>
                    </a:lnTo>
                    <a:lnTo>
                      <a:pt x="1405" y="1405"/>
                    </a:lnTo>
                    <a:lnTo>
                      <a:pt x="14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1"/>
              <p:cNvSpPr/>
              <p:nvPr/>
            </p:nvSpPr>
            <p:spPr>
              <a:xfrm>
                <a:off x="5739964" y="2270519"/>
                <a:ext cx="46204" cy="47006"/>
              </a:xfrm>
              <a:custGeom>
                <a:avLst/>
                <a:gdLst/>
                <a:ahLst/>
                <a:cxnLst/>
                <a:rect l="l" t="t" r="r" b="b"/>
                <a:pathLst>
                  <a:path w="1382" h="1406" extrusionOk="0">
                    <a:moveTo>
                      <a:pt x="1" y="0"/>
                    </a:moveTo>
                    <a:lnTo>
                      <a:pt x="1" y="1405"/>
                    </a:lnTo>
                    <a:lnTo>
                      <a:pt x="1382" y="1405"/>
                    </a:lnTo>
                    <a:lnTo>
                      <a:pt x="13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5739964" y="2341362"/>
                <a:ext cx="46204" cy="47006"/>
              </a:xfrm>
              <a:custGeom>
                <a:avLst/>
                <a:gdLst/>
                <a:ahLst/>
                <a:cxnLst/>
                <a:rect l="l" t="t" r="r" b="b"/>
                <a:pathLst>
                  <a:path w="1382" h="1406" extrusionOk="0">
                    <a:moveTo>
                      <a:pt x="1" y="1"/>
                    </a:moveTo>
                    <a:lnTo>
                      <a:pt x="1" y="1406"/>
                    </a:lnTo>
                    <a:lnTo>
                      <a:pt x="1382" y="1406"/>
                    </a:lnTo>
                    <a:lnTo>
                      <a:pt x="1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5599046" y="2083397"/>
                <a:ext cx="373441" cy="398114"/>
              </a:xfrm>
              <a:custGeom>
                <a:avLst/>
                <a:gdLst/>
                <a:ahLst/>
                <a:cxnLst/>
                <a:rect l="l" t="t" r="r" b="b"/>
                <a:pathLst>
                  <a:path w="11170" h="11908" extrusionOk="0">
                    <a:moveTo>
                      <a:pt x="2810" y="1406"/>
                    </a:moveTo>
                    <a:cubicBezTo>
                      <a:pt x="2977" y="1406"/>
                      <a:pt x="3168" y="1549"/>
                      <a:pt x="3168" y="1763"/>
                    </a:cubicBezTo>
                    <a:cubicBezTo>
                      <a:pt x="3168" y="1930"/>
                      <a:pt x="3025" y="2120"/>
                      <a:pt x="2810" y="2120"/>
                    </a:cubicBezTo>
                    <a:cubicBezTo>
                      <a:pt x="2620" y="2120"/>
                      <a:pt x="2453" y="1977"/>
                      <a:pt x="2453" y="1763"/>
                    </a:cubicBezTo>
                    <a:cubicBezTo>
                      <a:pt x="2453" y="1549"/>
                      <a:pt x="2620" y="1406"/>
                      <a:pt x="2810" y="1406"/>
                    </a:cubicBezTo>
                    <a:close/>
                    <a:moveTo>
                      <a:pt x="4882" y="1406"/>
                    </a:moveTo>
                    <a:cubicBezTo>
                      <a:pt x="5073" y="1406"/>
                      <a:pt x="5240" y="1549"/>
                      <a:pt x="5240" y="1763"/>
                    </a:cubicBezTo>
                    <a:cubicBezTo>
                      <a:pt x="5240" y="1977"/>
                      <a:pt x="5097" y="2120"/>
                      <a:pt x="4882" y="2120"/>
                    </a:cubicBezTo>
                    <a:cubicBezTo>
                      <a:pt x="4716" y="2120"/>
                      <a:pt x="4525" y="1977"/>
                      <a:pt x="4525" y="1763"/>
                    </a:cubicBezTo>
                    <a:cubicBezTo>
                      <a:pt x="4573" y="1549"/>
                      <a:pt x="4716" y="1406"/>
                      <a:pt x="4882" y="1406"/>
                    </a:cubicBezTo>
                    <a:close/>
                    <a:moveTo>
                      <a:pt x="7002" y="1406"/>
                    </a:moveTo>
                    <a:cubicBezTo>
                      <a:pt x="7192" y="1406"/>
                      <a:pt x="7359" y="1549"/>
                      <a:pt x="7359" y="1763"/>
                    </a:cubicBezTo>
                    <a:cubicBezTo>
                      <a:pt x="7359" y="1930"/>
                      <a:pt x="7216" y="2120"/>
                      <a:pt x="7002" y="2120"/>
                    </a:cubicBezTo>
                    <a:cubicBezTo>
                      <a:pt x="6811" y="2120"/>
                      <a:pt x="6645" y="1977"/>
                      <a:pt x="6645" y="1763"/>
                    </a:cubicBezTo>
                    <a:cubicBezTo>
                      <a:pt x="6645" y="1549"/>
                      <a:pt x="6787" y="1406"/>
                      <a:pt x="7002" y="1406"/>
                    </a:cubicBezTo>
                    <a:close/>
                    <a:moveTo>
                      <a:pt x="9455" y="3835"/>
                    </a:moveTo>
                    <a:cubicBezTo>
                      <a:pt x="9621" y="3835"/>
                      <a:pt x="9812" y="4001"/>
                      <a:pt x="9812" y="4192"/>
                    </a:cubicBezTo>
                    <a:cubicBezTo>
                      <a:pt x="9764" y="4406"/>
                      <a:pt x="9621" y="4549"/>
                      <a:pt x="9455" y="4549"/>
                    </a:cubicBezTo>
                    <a:cubicBezTo>
                      <a:pt x="9264" y="4549"/>
                      <a:pt x="9097" y="4406"/>
                      <a:pt x="9097" y="4192"/>
                    </a:cubicBezTo>
                    <a:cubicBezTo>
                      <a:pt x="9097" y="4025"/>
                      <a:pt x="9240" y="3835"/>
                      <a:pt x="9455" y="3835"/>
                    </a:cubicBezTo>
                    <a:close/>
                    <a:moveTo>
                      <a:pt x="9455" y="5954"/>
                    </a:moveTo>
                    <a:cubicBezTo>
                      <a:pt x="9621" y="5954"/>
                      <a:pt x="9812" y="6097"/>
                      <a:pt x="9812" y="6311"/>
                    </a:cubicBezTo>
                    <a:cubicBezTo>
                      <a:pt x="9764" y="6502"/>
                      <a:pt x="9621" y="6669"/>
                      <a:pt x="9455" y="6669"/>
                    </a:cubicBezTo>
                    <a:cubicBezTo>
                      <a:pt x="9264" y="6669"/>
                      <a:pt x="9097" y="6526"/>
                      <a:pt x="9097" y="6311"/>
                    </a:cubicBezTo>
                    <a:cubicBezTo>
                      <a:pt x="9097" y="6145"/>
                      <a:pt x="9240" y="5954"/>
                      <a:pt x="9455" y="5954"/>
                    </a:cubicBezTo>
                    <a:close/>
                    <a:moveTo>
                      <a:pt x="9455" y="8050"/>
                    </a:moveTo>
                    <a:cubicBezTo>
                      <a:pt x="9621" y="8050"/>
                      <a:pt x="9812" y="8193"/>
                      <a:pt x="9812" y="8407"/>
                    </a:cubicBezTo>
                    <a:cubicBezTo>
                      <a:pt x="9764" y="8598"/>
                      <a:pt x="9621" y="8764"/>
                      <a:pt x="9455" y="8764"/>
                    </a:cubicBezTo>
                    <a:cubicBezTo>
                      <a:pt x="9264" y="8764"/>
                      <a:pt x="9097" y="8598"/>
                      <a:pt x="9097" y="8407"/>
                    </a:cubicBezTo>
                    <a:cubicBezTo>
                      <a:pt x="9097" y="8217"/>
                      <a:pt x="9240" y="8050"/>
                      <a:pt x="9455" y="8050"/>
                    </a:cubicBezTo>
                    <a:close/>
                    <a:moveTo>
                      <a:pt x="8002" y="2811"/>
                    </a:moveTo>
                    <a:cubicBezTo>
                      <a:pt x="8193" y="2811"/>
                      <a:pt x="8383" y="2954"/>
                      <a:pt x="8383" y="3168"/>
                    </a:cubicBezTo>
                    <a:lnTo>
                      <a:pt x="8383" y="9479"/>
                    </a:lnTo>
                    <a:cubicBezTo>
                      <a:pt x="8383" y="9645"/>
                      <a:pt x="8216" y="9836"/>
                      <a:pt x="8002" y="9836"/>
                    </a:cubicBezTo>
                    <a:lnTo>
                      <a:pt x="1739" y="9836"/>
                    </a:lnTo>
                    <a:cubicBezTo>
                      <a:pt x="1548" y="9836"/>
                      <a:pt x="1382" y="9669"/>
                      <a:pt x="1382" y="9479"/>
                    </a:cubicBezTo>
                    <a:lnTo>
                      <a:pt x="1382" y="3168"/>
                    </a:lnTo>
                    <a:cubicBezTo>
                      <a:pt x="1382" y="2977"/>
                      <a:pt x="1524" y="2811"/>
                      <a:pt x="1739" y="2811"/>
                    </a:cubicBezTo>
                    <a:close/>
                    <a:moveTo>
                      <a:pt x="1286" y="1"/>
                    </a:moveTo>
                    <a:cubicBezTo>
                      <a:pt x="572" y="1"/>
                      <a:pt x="0" y="572"/>
                      <a:pt x="0" y="1287"/>
                    </a:cubicBezTo>
                    <a:lnTo>
                      <a:pt x="0" y="10622"/>
                    </a:lnTo>
                    <a:cubicBezTo>
                      <a:pt x="0" y="11336"/>
                      <a:pt x="572" y="11908"/>
                      <a:pt x="1286" y="11908"/>
                    </a:cubicBezTo>
                    <a:lnTo>
                      <a:pt x="9883" y="11908"/>
                    </a:lnTo>
                    <a:cubicBezTo>
                      <a:pt x="10598" y="11908"/>
                      <a:pt x="11169" y="11336"/>
                      <a:pt x="11169" y="10622"/>
                    </a:cubicBezTo>
                    <a:lnTo>
                      <a:pt x="11169" y="1287"/>
                    </a:lnTo>
                    <a:cubicBezTo>
                      <a:pt x="11169" y="572"/>
                      <a:pt x="10598" y="1"/>
                      <a:pt x="9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p:nvPr/>
            </p:nvSpPr>
            <p:spPr>
              <a:xfrm>
                <a:off x="5809237" y="2341362"/>
                <a:ext cx="47006" cy="47006"/>
              </a:xfrm>
              <a:custGeom>
                <a:avLst/>
                <a:gdLst/>
                <a:ahLst/>
                <a:cxnLst/>
                <a:rect l="l" t="t" r="r" b="b"/>
                <a:pathLst>
                  <a:path w="1406" h="1406" extrusionOk="0">
                    <a:moveTo>
                      <a:pt x="0" y="1"/>
                    </a:moveTo>
                    <a:lnTo>
                      <a:pt x="0" y="1406"/>
                    </a:lnTo>
                    <a:lnTo>
                      <a:pt x="1405" y="1406"/>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1"/>
              <p:cNvSpPr/>
              <p:nvPr/>
            </p:nvSpPr>
            <p:spPr>
              <a:xfrm>
                <a:off x="5669121" y="2341362"/>
                <a:ext cx="47006" cy="47006"/>
              </a:xfrm>
              <a:custGeom>
                <a:avLst/>
                <a:gdLst/>
                <a:ahLst/>
                <a:cxnLst/>
                <a:rect l="l" t="t" r="r" b="b"/>
                <a:pathLst>
                  <a:path w="1406" h="1406" extrusionOk="0">
                    <a:moveTo>
                      <a:pt x="0" y="1"/>
                    </a:moveTo>
                    <a:lnTo>
                      <a:pt x="0" y="1406"/>
                    </a:lnTo>
                    <a:lnTo>
                      <a:pt x="1405" y="1406"/>
                    </a:lnTo>
                    <a:lnTo>
                      <a:pt x="14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2" name="Google Shape;562;p41"/>
          <p:cNvGrpSpPr/>
          <p:nvPr/>
        </p:nvGrpSpPr>
        <p:grpSpPr>
          <a:xfrm>
            <a:off x="3339146" y="3205567"/>
            <a:ext cx="488100" cy="488100"/>
            <a:chOff x="3339146" y="3205567"/>
            <a:chExt cx="488100" cy="488100"/>
          </a:xfrm>
        </p:grpSpPr>
        <p:sp>
          <p:nvSpPr>
            <p:cNvPr id="563" name="Google Shape;563;p41"/>
            <p:cNvSpPr/>
            <p:nvPr/>
          </p:nvSpPr>
          <p:spPr>
            <a:xfrm>
              <a:off x="3339146" y="3205567"/>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 name="Google Shape;564;p41"/>
            <p:cNvGrpSpPr/>
            <p:nvPr/>
          </p:nvGrpSpPr>
          <p:grpSpPr>
            <a:xfrm>
              <a:off x="3384139" y="3250560"/>
              <a:ext cx="398114" cy="398114"/>
              <a:chOff x="4775002" y="2084199"/>
              <a:chExt cx="398114" cy="398114"/>
            </a:xfrm>
          </p:grpSpPr>
          <p:sp>
            <p:nvSpPr>
              <p:cNvPr id="565" name="Google Shape;565;p41"/>
              <p:cNvSpPr/>
              <p:nvPr/>
            </p:nvSpPr>
            <p:spPr>
              <a:xfrm>
                <a:off x="4857814" y="2317491"/>
                <a:ext cx="93979" cy="93176"/>
              </a:xfrm>
              <a:custGeom>
                <a:avLst/>
                <a:gdLst/>
                <a:ahLst/>
                <a:cxnLst/>
                <a:rect l="l" t="t" r="r" b="b"/>
                <a:pathLst>
                  <a:path w="2811" h="2787" extrusionOk="0">
                    <a:moveTo>
                      <a:pt x="1405" y="0"/>
                    </a:moveTo>
                    <a:cubicBezTo>
                      <a:pt x="667" y="0"/>
                      <a:pt x="0" y="595"/>
                      <a:pt x="0" y="1381"/>
                    </a:cubicBezTo>
                    <a:cubicBezTo>
                      <a:pt x="0" y="2143"/>
                      <a:pt x="595" y="2786"/>
                      <a:pt x="1405" y="2786"/>
                    </a:cubicBezTo>
                    <a:cubicBezTo>
                      <a:pt x="2143" y="2786"/>
                      <a:pt x="2810" y="2191"/>
                      <a:pt x="2810" y="1381"/>
                    </a:cubicBezTo>
                    <a:cubicBezTo>
                      <a:pt x="2786" y="643"/>
                      <a:pt x="2191"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1"/>
              <p:cNvSpPr/>
              <p:nvPr/>
            </p:nvSpPr>
            <p:spPr>
              <a:xfrm>
                <a:off x="4845846" y="2154274"/>
                <a:ext cx="117883" cy="93176"/>
              </a:xfrm>
              <a:custGeom>
                <a:avLst/>
                <a:gdLst/>
                <a:ahLst/>
                <a:cxnLst/>
                <a:rect l="l" t="t" r="r" b="b"/>
                <a:pathLst>
                  <a:path w="3526" h="2787" extrusionOk="0">
                    <a:moveTo>
                      <a:pt x="2454" y="691"/>
                    </a:moveTo>
                    <a:cubicBezTo>
                      <a:pt x="2620" y="691"/>
                      <a:pt x="2811" y="834"/>
                      <a:pt x="2811" y="1048"/>
                    </a:cubicBezTo>
                    <a:cubicBezTo>
                      <a:pt x="2811" y="1238"/>
                      <a:pt x="2644" y="1381"/>
                      <a:pt x="2454" y="1381"/>
                    </a:cubicBezTo>
                    <a:lnTo>
                      <a:pt x="1049" y="1381"/>
                    </a:lnTo>
                    <a:cubicBezTo>
                      <a:pt x="858" y="1381"/>
                      <a:pt x="691" y="1238"/>
                      <a:pt x="691" y="1048"/>
                    </a:cubicBezTo>
                    <a:cubicBezTo>
                      <a:pt x="691" y="834"/>
                      <a:pt x="858" y="691"/>
                      <a:pt x="1049" y="691"/>
                    </a:cubicBezTo>
                    <a:close/>
                    <a:moveTo>
                      <a:pt x="1" y="0"/>
                    </a:moveTo>
                    <a:lnTo>
                      <a:pt x="1" y="2786"/>
                    </a:lnTo>
                    <a:lnTo>
                      <a:pt x="3525" y="2786"/>
                    </a:lnTo>
                    <a:lnTo>
                      <a:pt x="3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1"/>
              <p:cNvSpPr/>
              <p:nvPr/>
            </p:nvSpPr>
            <p:spPr>
              <a:xfrm>
                <a:off x="4775002" y="2084199"/>
                <a:ext cx="398114" cy="398114"/>
              </a:xfrm>
              <a:custGeom>
                <a:avLst/>
                <a:gdLst/>
                <a:ahLst/>
                <a:cxnLst/>
                <a:rect l="l" t="t" r="r" b="b"/>
                <a:pathLst>
                  <a:path w="11908" h="11908" extrusionOk="0">
                    <a:moveTo>
                      <a:pt x="5954" y="1382"/>
                    </a:moveTo>
                    <a:cubicBezTo>
                      <a:pt x="6144" y="1382"/>
                      <a:pt x="6311" y="1525"/>
                      <a:pt x="6311" y="1739"/>
                    </a:cubicBezTo>
                    <a:lnTo>
                      <a:pt x="6311" y="5240"/>
                    </a:lnTo>
                    <a:cubicBezTo>
                      <a:pt x="6311" y="5430"/>
                      <a:pt x="6168" y="5597"/>
                      <a:pt x="5954" y="5597"/>
                    </a:cubicBezTo>
                    <a:lnTo>
                      <a:pt x="1763" y="5597"/>
                    </a:lnTo>
                    <a:cubicBezTo>
                      <a:pt x="1596" y="5597"/>
                      <a:pt x="1405" y="5454"/>
                      <a:pt x="1405" y="5240"/>
                    </a:cubicBezTo>
                    <a:lnTo>
                      <a:pt x="1405" y="1739"/>
                    </a:lnTo>
                    <a:cubicBezTo>
                      <a:pt x="1405" y="1548"/>
                      <a:pt x="1548" y="1382"/>
                      <a:pt x="1763" y="1382"/>
                    </a:cubicBezTo>
                    <a:close/>
                    <a:moveTo>
                      <a:pt x="3906" y="6287"/>
                    </a:moveTo>
                    <a:cubicBezTo>
                      <a:pt x="5073" y="6287"/>
                      <a:pt x="6002" y="7240"/>
                      <a:pt x="6002" y="8359"/>
                    </a:cubicBezTo>
                    <a:cubicBezTo>
                      <a:pt x="5954" y="9526"/>
                      <a:pt x="5049" y="10479"/>
                      <a:pt x="3882" y="10479"/>
                    </a:cubicBezTo>
                    <a:cubicBezTo>
                      <a:pt x="2739" y="10479"/>
                      <a:pt x="1786" y="9550"/>
                      <a:pt x="1786" y="8359"/>
                    </a:cubicBezTo>
                    <a:cubicBezTo>
                      <a:pt x="1786" y="7240"/>
                      <a:pt x="2715" y="6287"/>
                      <a:pt x="3906" y="6287"/>
                    </a:cubicBezTo>
                    <a:close/>
                    <a:moveTo>
                      <a:pt x="1286" y="0"/>
                    </a:moveTo>
                    <a:cubicBezTo>
                      <a:pt x="572" y="0"/>
                      <a:pt x="0" y="572"/>
                      <a:pt x="0" y="1286"/>
                    </a:cubicBezTo>
                    <a:lnTo>
                      <a:pt x="0" y="10622"/>
                    </a:lnTo>
                    <a:cubicBezTo>
                      <a:pt x="0" y="11336"/>
                      <a:pt x="572" y="11908"/>
                      <a:pt x="1286" y="11908"/>
                    </a:cubicBezTo>
                    <a:lnTo>
                      <a:pt x="6430" y="11908"/>
                    </a:lnTo>
                    <a:cubicBezTo>
                      <a:pt x="6954" y="11908"/>
                      <a:pt x="7359" y="11622"/>
                      <a:pt x="7573" y="11193"/>
                    </a:cubicBezTo>
                    <a:lnTo>
                      <a:pt x="9240" y="11193"/>
                    </a:lnTo>
                    <a:cubicBezTo>
                      <a:pt x="9955" y="11193"/>
                      <a:pt x="10526" y="10645"/>
                      <a:pt x="10526" y="9907"/>
                    </a:cubicBezTo>
                    <a:lnTo>
                      <a:pt x="10526" y="6287"/>
                    </a:lnTo>
                    <a:lnTo>
                      <a:pt x="10884" y="6287"/>
                    </a:lnTo>
                    <a:cubicBezTo>
                      <a:pt x="11431" y="6287"/>
                      <a:pt x="11908" y="5811"/>
                      <a:pt x="11908" y="5240"/>
                    </a:cubicBezTo>
                    <a:cubicBezTo>
                      <a:pt x="11908" y="4644"/>
                      <a:pt x="11479" y="4168"/>
                      <a:pt x="10884" y="4168"/>
                    </a:cubicBezTo>
                    <a:lnTo>
                      <a:pt x="10169" y="4168"/>
                    </a:lnTo>
                    <a:cubicBezTo>
                      <a:pt x="9979" y="4168"/>
                      <a:pt x="9812" y="4335"/>
                      <a:pt x="9812" y="4525"/>
                    </a:cubicBezTo>
                    <a:lnTo>
                      <a:pt x="9812" y="9883"/>
                    </a:lnTo>
                    <a:cubicBezTo>
                      <a:pt x="9812" y="10217"/>
                      <a:pt x="9526" y="10479"/>
                      <a:pt x="9217" y="10479"/>
                    </a:cubicBezTo>
                    <a:lnTo>
                      <a:pt x="9097" y="10479"/>
                    </a:lnTo>
                    <a:lnTo>
                      <a:pt x="9097" y="2787"/>
                    </a:lnTo>
                    <a:lnTo>
                      <a:pt x="9455" y="2787"/>
                    </a:lnTo>
                    <a:cubicBezTo>
                      <a:pt x="10002" y="2787"/>
                      <a:pt x="10479" y="2310"/>
                      <a:pt x="10479" y="1739"/>
                    </a:cubicBezTo>
                    <a:cubicBezTo>
                      <a:pt x="10479" y="1167"/>
                      <a:pt x="10002" y="691"/>
                      <a:pt x="9455" y="691"/>
                    </a:cubicBezTo>
                    <a:lnTo>
                      <a:pt x="8740" y="691"/>
                    </a:lnTo>
                    <a:cubicBezTo>
                      <a:pt x="8550" y="691"/>
                      <a:pt x="8383" y="834"/>
                      <a:pt x="8383" y="1048"/>
                    </a:cubicBezTo>
                    <a:lnTo>
                      <a:pt x="8383" y="10503"/>
                    </a:lnTo>
                    <a:lnTo>
                      <a:pt x="7716" y="10503"/>
                    </a:lnTo>
                    <a:lnTo>
                      <a:pt x="7716" y="1286"/>
                    </a:lnTo>
                    <a:cubicBezTo>
                      <a:pt x="7716" y="572"/>
                      <a:pt x="7145" y="0"/>
                      <a:pt x="6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 name="Google Shape;568;p41"/>
          <p:cNvGrpSpPr/>
          <p:nvPr/>
        </p:nvGrpSpPr>
        <p:grpSpPr>
          <a:xfrm>
            <a:off x="5303046" y="1463000"/>
            <a:ext cx="488100" cy="488100"/>
            <a:chOff x="5303046" y="1463000"/>
            <a:chExt cx="488100" cy="488100"/>
          </a:xfrm>
        </p:grpSpPr>
        <p:sp>
          <p:nvSpPr>
            <p:cNvPr id="569" name="Google Shape;569;p41"/>
            <p:cNvSpPr/>
            <p:nvPr/>
          </p:nvSpPr>
          <p:spPr>
            <a:xfrm>
              <a:off x="5303046" y="1463000"/>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41"/>
            <p:cNvGrpSpPr/>
            <p:nvPr/>
          </p:nvGrpSpPr>
          <p:grpSpPr>
            <a:xfrm>
              <a:off x="5347236" y="1567302"/>
              <a:ext cx="399719" cy="279496"/>
              <a:chOff x="3962893" y="2766523"/>
              <a:chExt cx="399719" cy="279496"/>
            </a:xfrm>
          </p:grpSpPr>
          <p:sp>
            <p:nvSpPr>
              <p:cNvPr id="571" name="Google Shape;571;p41"/>
              <p:cNvSpPr/>
              <p:nvPr/>
            </p:nvSpPr>
            <p:spPr>
              <a:xfrm>
                <a:off x="4121330" y="2906639"/>
                <a:ext cx="82846" cy="45435"/>
              </a:xfrm>
              <a:custGeom>
                <a:avLst/>
                <a:gdLst/>
                <a:ahLst/>
                <a:cxnLst/>
                <a:rect l="l" t="t" r="r" b="b"/>
                <a:pathLst>
                  <a:path w="2478" h="1359" extrusionOk="0">
                    <a:moveTo>
                      <a:pt x="1" y="1"/>
                    </a:moveTo>
                    <a:cubicBezTo>
                      <a:pt x="120" y="191"/>
                      <a:pt x="191" y="429"/>
                      <a:pt x="191" y="691"/>
                    </a:cubicBezTo>
                    <a:cubicBezTo>
                      <a:pt x="191" y="953"/>
                      <a:pt x="120" y="1191"/>
                      <a:pt x="1" y="1358"/>
                    </a:cubicBezTo>
                    <a:lnTo>
                      <a:pt x="2477" y="1358"/>
                    </a:lnTo>
                    <a:cubicBezTo>
                      <a:pt x="2358" y="1168"/>
                      <a:pt x="2287" y="929"/>
                      <a:pt x="2287" y="691"/>
                    </a:cubicBezTo>
                    <a:cubicBezTo>
                      <a:pt x="2287" y="406"/>
                      <a:pt x="2358" y="167"/>
                      <a:pt x="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a:off x="4221661" y="2906639"/>
                <a:ext cx="46204" cy="45435"/>
              </a:xfrm>
              <a:custGeom>
                <a:avLst/>
                <a:gdLst/>
                <a:ahLst/>
                <a:cxnLst/>
                <a:rect l="l" t="t" r="r" b="b"/>
                <a:pathLst>
                  <a:path w="1382" h="1359" extrusionOk="0">
                    <a:moveTo>
                      <a:pt x="715" y="1"/>
                    </a:moveTo>
                    <a:cubicBezTo>
                      <a:pt x="334" y="1"/>
                      <a:pt x="0" y="334"/>
                      <a:pt x="0" y="691"/>
                    </a:cubicBezTo>
                    <a:cubicBezTo>
                      <a:pt x="0" y="1049"/>
                      <a:pt x="334" y="1358"/>
                      <a:pt x="691" y="1358"/>
                    </a:cubicBezTo>
                    <a:cubicBezTo>
                      <a:pt x="1072" y="1358"/>
                      <a:pt x="1382" y="1049"/>
                      <a:pt x="1382" y="691"/>
                    </a:cubicBezTo>
                    <a:cubicBezTo>
                      <a:pt x="1382" y="334"/>
                      <a:pt x="1072"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a:off x="4077533" y="2767326"/>
                <a:ext cx="171208" cy="69306"/>
              </a:xfrm>
              <a:custGeom>
                <a:avLst/>
                <a:gdLst/>
                <a:ahLst/>
                <a:cxnLst/>
                <a:rect l="l" t="t" r="r" b="b"/>
                <a:pathLst>
                  <a:path w="5121" h="2073" extrusionOk="0">
                    <a:moveTo>
                      <a:pt x="1" y="0"/>
                    </a:moveTo>
                    <a:lnTo>
                      <a:pt x="715" y="2072"/>
                    </a:lnTo>
                    <a:lnTo>
                      <a:pt x="4407" y="2072"/>
                    </a:lnTo>
                    <a:lnTo>
                      <a:pt x="5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a:off x="4057641" y="2906639"/>
                <a:ext cx="46204" cy="45435"/>
              </a:xfrm>
              <a:custGeom>
                <a:avLst/>
                <a:gdLst/>
                <a:ahLst/>
                <a:cxnLst/>
                <a:rect l="l" t="t" r="r" b="b"/>
                <a:pathLst>
                  <a:path w="1382" h="1359" extrusionOk="0">
                    <a:moveTo>
                      <a:pt x="715" y="1"/>
                    </a:moveTo>
                    <a:cubicBezTo>
                      <a:pt x="334" y="1"/>
                      <a:pt x="1" y="334"/>
                      <a:pt x="1" y="691"/>
                    </a:cubicBezTo>
                    <a:cubicBezTo>
                      <a:pt x="1" y="1049"/>
                      <a:pt x="334" y="1358"/>
                      <a:pt x="691" y="1358"/>
                    </a:cubicBezTo>
                    <a:cubicBezTo>
                      <a:pt x="1072" y="1358"/>
                      <a:pt x="1382" y="1049"/>
                      <a:pt x="1382" y="691"/>
                    </a:cubicBezTo>
                    <a:cubicBezTo>
                      <a:pt x="1382" y="334"/>
                      <a:pt x="1096" y="1"/>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a:off x="3962893" y="2766523"/>
                <a:ext cx="399719" cy="279496"/>
              </a:xfrm>
              <a:custGeom>
                <a:avLst/>
                <a:gdLst/>
                <a:ahLst/>
                <a:cxnLst/>
                <a:rect l="l" t="t" r="r" b="b"/>
                <a:pathLst>
                  <a:path w="11956" h="8360" extrusionOk="0">
                    <a:moveTo>
                      <a:pt x="1787" y="1382"/>
                    </a:moveTo>
                    <a:cubicBezTo>
                      <a:pt x="2001" y="1382"/>
                      <a:pt x="2144" y="1548"/>
                      <a:pt x="2144" y="1739"/>
                    </a:cubicBezTo>
                    <a:cubicBezTo>
                      <a:pt x="2144" y="1929"/>
                      <a:pt x="1977" y="2096"/>
                      <a:pt x="1787" y="2096"/>
                    </a:cubicBezTo>
                    <a:cubicBezTo>
                      <a:pt x="1620" y="2096"/>
                      <a:pt x="1429" y="1953"/>
                      <a:pt x="1429" y="1739"/>
                    </a:cubicBezTo>
                    <a:cubicBezTo>
                      <a:pt x="1429" y="1572"/>
                      <a:pt x="1596" y="1382"/>
                      <a:pt x="1787" y="1382"/>
                    </a:cubicBezTo>
                    <a:close/>
                    <a:moveTo>
                      <a:pt x="10193" y="1382"/>
                    </a:moveTo>
                    <a:cubicBezTo>
                      <a:pt x="10408" y="1382"/>
                      <a:pt x="10550" y="1548"/>
                      <a:pt x="10550" y="1739"/>
                    </a:cubicBezTo>
                    <a:cubicBezTo>
                      <a:pt x="10550" y="1929"/>
                      <a:pt x="10408" y="2096"/>
                      <a:pt x="10193" y="2096"/>
                    </a:cubicBezTo>
                    <a:cubicBezTo>
                      <a:pt x="10003" y="2096"/>
                      <a:pt x="9836" y="1953"/>
                      <a:pt x="9836" y="1739"/>
                    </a:cubicBezTo>
                    <a:cubicBezTo>
                      <a:pt x="9836" y="1572"/>
                      <a:pt x="9979" y="1382"/>
                      <a:pt x="10193" y="1382"/>
                    </a:cubicBezTo>
                    <a:close/>
                    <a:moveTo>
                      <a:pt x="8455" y="3477"/>
                    </a:moveTo>
                    <a:cubicBezTo>
                      <a:pt x="9241" y="3477"/>
                      <a:pt x="9860" y="4096"/>
                      <a:pt x="9860" y="4882"/>
                    </a:cubicBezTo>
                    <a:cubicBezTo>
                      <a:pt x="9836" y="5644"/>
                      <a:pt x="9217" y="6264"/>
                      <a:pt x="8455" y="6264"/>
                    </a:cubicBezTo>
                    <a:lnTo>
                      <a:pt x="3549" y="6264"/>
                    </a:lnTo>
                    <a:cubicBezTo>
                      <a:pt x="2763" y="6264"/>
                      <a:pt x="2144" y="5644"/>
                      <a:pt x="2144" y="4882"/>
                    </a:cubicBezTo>
                    <a:cubicBezTo>
                      <a:pt x="2144" y="4096"/>
                      <a:pt x="2787" y="3477"/>
                      <a:pt x="3549" y="3477"/>
                    </a:cubicBezTo>
                    <a:close/>
                    <a:moveTo>
                      <a:pt x="1787" y="6264"/>
                    </a:moveTo>
                    <a:cubicBezTo>
                      <a:pt x="2001" y="6264"/>
                      <a:pt x="2144" y="6430"/>
                      <a:pt x="2144" y="6621"/>
                    </a:cubicBezTo>
                    <a:cubicBezTo>
                      <a:pt x="2144" y="6835"/>
                      <a:pt x="1977" y="6978"/>
                      <a:pt x="1787" y="6978"/>
                    </a:cubicBezTo>
                    <a:cubicBezTo>
                      <a:pt x="1620" y="6978"/>
                      <a:pt x="1429" y="6835"/>
                      <a:pt x="1429" y="6621"/>
                    </a:cubicBezTo>
                    <a:cubicBezTo>
                      <a:pt x="1429" y="6454"/>
                      <a:pt x="1596" y="6264"/>
                      <a:pt x="1787" y="6264"/>
                    </a:cubicBezTo>
                    <a:close/>
                    <a:moveTo>
                      <a:pt x="10193" y="6264"/>
                    </a:moveTo>
                    <a:cubicBezTo>
                      <a:pt x="10408" y="6264"/>
                      <a:pt x="10550" y="6430"/>
                      <a:pt x="10550" y="6621"/>
                    </a:cubicBezTo>
                    <a:cubicBezTo>
                      <a:pt x="10550" y="6835"/>
                      <a:pt x="10408" y="6978"/>
                      <a:pt x="10193" y="6978"/>
                    </a:cubicBezTo>
                    <a:cubicBezTo>
                      <a:pt x="10003" y="6978"/>
                      <a:pt x="9836" y="6835"/>
                      <a:pt x="9836" y="6621"/>
                    </a:cubicBezTo>
                    <a:cubicBezTo>
                      <a:pt x="9836" y="6454"/>
                      <a:pt x="9979" y="6264"/>
                      <a:pt x="10193" y="6264"/>
                    </a:cubicBezTo>
                    <a:close/>
                    <a:moveTo>
                      <a:pt x="1287" y="0"/>
                    </a:moveTo>
                    <a:cubicBezTo>
                      <a:pt x="572" y="0"/>
                      <a:pt x="1" y="548"/>
                      <a:pt x="1" y="1263"/>
                    </a:cubicBezTo>
                    <a:lnTo>
                      <a:pt x="1" y="7073"/>
                    </a:lnTo>
                    <a:cubicBezTo>
                      <a:pt x="1" y="7788"/>
                      <a:pt x="572" y="8359"/>
                      <a:pt x="1287" y="8359"/>
                    </a:cubicBezTo>
                    <a:lnTo>
                      <a:pt x="10646" y="8359"/>
                    </a:lnTo>
                    <a:cubicBezTo>
                      <a:pt x="11360" y="8359"/>
                      <a:pt x="11908" y="7788"/>
                      <a:pt x="11908" y="7073"/>
                    </a:cubicBezTo>
                    <a:lnTo>
                      <a:pt x="11908" y="1263"/>
                    </a:lnTo>
                    <a:cubicBezTo>
                      <a:pt x="11955" y="596"/>
                      <a:pt x="11384" y="0"/>
                      <a:pt x="10669" y="0"/>
                    </a:cubicBezTo>
                    <a:lnTo>
                      <a:pt x="9264" y="0"/>
                    </a:lnTo>
                    <a:lnTo>
                      <a:pt x="8407" y="2549"/>
                    </a:lnTo>
                    <a:cubicBezTo>
                      <a:pt x="8336" y="2691"/>
                      <a:pt x="8217" y="2787"/>
                      <a:pt x="8074" y="2787"/>
                    </a:cubicBezTo>
                    <a:lnTo>
                      <a:pt x="3882" y="2787"/>
                    </a:lnTo>
                    <a:cubicBezTo>
                      <a:pt x="3739" y="2787"/>
                      <a:pt x="3573" y="2691"/>
                      <a:pt x="3549" y="2549"/>
                    </a:cubicBezTo>
                    <a:lnTo>
                      <a:pt x="26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 name="Google Shape;576;p41"/>
          <p:cNvGrpSpPr/>
          <p:nvPr/>
        </p:nvGrpSpPr>
        <p:grpSpPr>
          <a:xfrm>
            <a:off x="3339146" y="1463000"/>
            <a:ext cx="488100" cy="488100"/>
            <a:chOff x="3339146" y="1463000"/>
            <a:chExt cx="488100" cy="488100"/>
          </a:xfrm>
        </p:grpSpPr>
        <p:sp>
          <p:nvSpPr>
            <p:cNvPr id="577" name="Google Shape;577;p41"/>
            <p:cNvSpPr/>
            <p:nvPr/>
          </p:nvSpPr>
          <p:spPr>
            <a:xfrm>
              <a:off x="3339146" y="1463000"/>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 name="Google Shape;578;p41"/>
            <p:cNvGrpSpPr/>
            <p:nvPr/>
          </p:nvGrpSpPr>
          <p:grpSpPr>
            <a:xfrm>
              <a:off x="3383738" y="1507592"/>
              <a:ext cx="398917" cy="398917"/>
              <a:chOff x="3152389" y="2707615"/>
              <a:chExt cx="398917" cy="398917"/>
            </a:xfrm>
          </p:grpSpPr>
          <p:sp>
            <p:nvSpPr>
              <p:cNvPr id="579" name="Google Shape;579;p41"/>
              <p:cNvSpPr/>
              <p:nvPr/>
            </p:nvSpPr>
            <p:spPr>
              <a:xfrm>
                <a:off x="3269436" y="2778459"/>
                <a:ext cx="210993" cy="211026"/>
              </a:xfrm>
              <a:custGeom>
                <a:avLst/>
                <a:gdLst/>
                <a:ahLst/>
                <a:cxnLst/>
                <a:rect l="l" t="t" r="r" b="b"/>
                <a:pathLst>
                  <a:path w="6311" h="6312" extrusionOk="0">
                    <a:moveTo>
                      <a:pt x="3158" y="676"/>
                    </a:moveTo>
                    <a:cubicBezTo>
                      <a:pt x="3218" y="676"/>
                      <a:pt x="3278" y="695"/>
                      <a:pt x="3334" y="739"/>
                    </a:cubicBezTo>
                    <a:cubicBezTo>
                      <a:pt x="4001" y="1096"/>
                      <a:pt x="4906" y="1453"/>
                      <a:pt x="4906" y="2644"/>
                    </a:cubicBezTo>
                    <a:lnTo>
                      <a:pt x="4906" y="3120"/>
                    </a:lnTo>
                    <a:cubicBezTo>
                      <a:pt x="4906" y="3287"/>
                      <a:pt x="4763" y="3477"/>
                      <a:pt x="4549" y="3477"/>
                    </a:cubicBezTo>
                    <a:cubicBezTo>
                      <a:pt x="4358" y="3477"/>
                      <a:pt x="4192" y="3335"/>
                      <a:pt x="4192" y="3120"/>
                    </a:cubicBezTo>
                    <a:lnTo>
                      <a:pt x="4192" y="2620"/>
                    </a:lnTo>
                    <a:cubicBezTo>
                      <a:pt x="4192" y="2215"/>
                      <a:pt x="4001" y="1858"/>
                      <a:pt x="3668" y="1691"/>
                    </a:cubicBezTo>
                    <a:lnTo>
                      <a:pt x="3525" y="1596"/>
                    </a:lnTo>
                    <a:lnTo>
                      <a:pt x="3525" y="4549"/>
                    </a:lnTo>
                    <a:cubicBezTo>
                      <a:pt x="3525" y="5097"/>
                      <a:pt x="3048" y="5573"/>
                      <a:pt x="2477" y="5573"/>
                    </a:cubicBezTo>
                    <a:cubicBezTo>
                      <a:pt x="1882" y="5573"/>
                      <a:pt x="1429" y="5097"/>
                      <a:pt x="1429" y="4549"/>
                    </a:cubicBezTo>
                    <a:cubicBezTo>
                      <a:pt x="1429" y="3954"/>
                      <a:pt x="1905" y="3501"/>
                      <a:pt x="2477" y="3501"/>
                    </a:cubicBezTo>
                    <a:lnTo>
                      <a:pt x="2834" y="3501"/>
                    </a:lnTo>
                    <a:lnTo>
                      <a:pt x="2834" y="1025"/>
                    </a:lnTo>
                    <a:cubicBezTo>
                      <a:pt x="2834" y="831"/>
                      <a:pt x="2990" y="676"/>
                      <a:pt x="3158" y="676"/>
                    </a:cubicBezTo>
                    <a:close/>
                    <a:moveTo>
                      <a:pt x="3167" y="1"/>
                    </a:moveTo>
                    <a:cubicBezTo>
                      <a:pt x="1429" y="1"/>
                      <a:pt x="0" y="1429"/>
                      <a:pt x="0" y="3144"/>
                    </a:cubicBezTo>
                    <a:cubicBezTo>
                      <a:pt x="0" y="4883"/>
                      <a:pt x="1429" y="6311"/>
                      <a:pt x="3167" y="6311"/>
                    </a:cubicBezTo>
                    <a:cubicBezTo>
                      <a:pt x="4882" y="6311"/>
                      <a:pt x="6311" y="4883"/>
                      <a:pt x="6311" y="3144"/>
                    </a:cubicBezTo>
                    <a:cubicBezTo>
                      <a:pt x="6311" y="1382"/>
                      <a:pt x="4906" y="1"/>
                      <a:pt x="3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1"/>
              <p:cNvSpPr/>
              <p:nvPr/>
            </p:nvSpPr>
            <p:spPr>
              <a:xfrm>
                <a:off x="3200164" y="2707615"/>
                <a:ext cx="351142" cy="351142"/>
              </a:xfrm>
              <a:custGeom>
                <a:avLst/>
                <a:gdLst/>
                <a:ahLst/>
                <a:cxnLst/>
                <a:rect l="l" t="t" r="r" b="b"/>
                <a:pathLst>
                  <a:path w="10503" h="10503" extrusionOk="0">
                    <a:moveTo>
                      <a:pt x="5239" y="1429"/>
                    </a:moveTo>
                    <a:cubicBezTo>
                      <a:pt x="7335" y="1429"/>
                      <a:pt x="9074" y="3144"/>
                      <a:pt x="9074" y="5263"/>
                    </a:cubicBezTo>
                    <a:cubicBezTo>
                      <a:pt x="9097" y="7383"/>
                      <a:pt x="7383" y="9097"/>
                      <a:pt x="5239" y="9097"/>
                    </a:cubicBezTo>
                    <a:cubicBezTo>
                      <a:pt x="3120" y="9097"/>
                      <a:pt x="1382" y="7383"/>
                      <a:pt x="1382" y="5263"/>
                    </a:cubicBezTo>
                    <a:cubicBezTo>
                      <a:pt x="1382" y="3144"/>
                      <a:pt x="3120" y="1429"/>
                      <a:pt x="5239" y="1429"/>
                    </a:cubicBezTo>
                    <a:close/>
                    <a:moveTo>
                      <a:pt x="358" y="0"/>
                    </a:moveTo>
                    <a:cubicBezTo>
                      <a:pt x="167" y="0"/>
                      <a:pt x="0" y="143"/>
                      <a:pt x="0" y="357"/>
                    </a:cubicBezTo>
                    <a:lnTo>
                      <a:pt x="0" y="10145"/>
                    </a:lnTo>
                    <a:cubicBezTo>
                      <a:pt x="0" y="10336"/>
                      <a:pt x="143" y="10502"/>
                      <a:pt x="358" y="10502"/>
                    </a:cubicBezTo>
                    <a:lnTo>
                      <a:pt x="10145" y="10502"/>
                    </a:lnTo>
                    <a:cubicBezTo>
                      <a:pt x="10312" y="10502"/>
                      <a:pt x="10502" y="10359"/>
                      <a:pt x="10502" y="10145"/>
                    </a:cubicBezTo>
                    <a:lnTo>
                      <a:pt x="10502" y="357"/>
                    </a:lnTo>
                    <a:cubicBezTo>
                      <a:pt x="10502" y="143"/>
                      <a:pt x="10312" y="0"/>
                      <a:pt x="10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a:off x="3340280" y="2918574"/>
                <a:ext cx="23938" cy="23938"/>
              </a:xfrm>
              <a:custGeom>
                <a:avLst/>
                <a:gdLst/>
                <a:ahLst/>
                <a:cxnLst/>
                <a:rect l="l" t="t" r="r" b="b"/>
                <a:pathLst>
                  <a:path w="716" h="716" extrusionOk="0">
                    <a:moveTo>
                      <a:pt x="358" y="1"/>
                    </a:moveTo>
                    <a:cubicBezTo>
                      <a:pt x="144" y="1"/>
                      <a:pt x="1" y="168"/>
                      <a:pt x="1" y="358"/>
                    </a:cubicBezTo>
                    <a:cubicBezTo>
                      <a:pt x="1" y="525"/>
                      <a:pt x="144" y="715"/>
                      <a:pt x="358" y="715"/>
                    </a:cubicBezTo>
                    <a:cubicBezTo>
                      <a:pt x="525" y="715"/>
                      <a:pt x="715" y="572"/>
                      <a:pt x="715" y="358"/>
                    </a:cubicBez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a:off x="3152389" y="2755357"/>
                <a:ext cx="351142" cy="351175"/>
              </a:xfrm>
              <a:custGeom>
                <a:avLst/>
                <a:gdLst/>
                <a:ahLst/>
                <a:cxnLst/>
                <a:rect l="l" t="t" r="r" b="b"/>
                <a:pathLst>
                  <a:path w="10503" h="10504" extrusionOk="0">
                    <a:moveTo>
                      <a:pt x="358" y="1"/>
                    </a:moveTo>
                    <a:cubicBezTo>
                      <a:pt x="167" y="1"/>
                      <a:pt x="0" y="144"/>
                      <a:pt x="0" y="358"/>
                    </a:cubicBezTo>
                    <a:lnTo>
                      <a:pt x="0" y="10146"/>
                    </a:lnTo>
                    <a:cubicBezTo>
                      <a:pt x="0" y="10336"/>
                      <a:pt x="143" y="10503"/>
                      <a:pt x="358" y="10503"/>
                    </a:cubicBezTo>
                    <a:lnTo>
                      <a:pt x="10145" y="10503"/>
                    </a:lnTo>
                    <a:cubicBezTo>
                      <a:pt x="10312" y="10503"/>
                      <a:pt x="10503" y="10360"/>
                      <a:pt x="10503" y="10146"/>
                    </a:cubicBezTo>
                    <a:lnTo>
                      <a:pt x="10503" y="9789"/>
                    </a:lnTo>
                    <a:lnTo>
                      <a:pt x="715" y="9789"/>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3" name="Google Shape;583;p41"/>
          <p:cNvGrpSpPr/>
          <p:nvPr/>
        </p:nvGrpSpPr>
        <p:grpSpPr>
          <a:xfrm>
            <a:off x="1375246" y="1463000"/>
            <a:ext cx="488100" cy="488100"/>
            <a:chOff x="1375246" y="1463000"/>
            <a:chExt cx="488100" cy="488100"/>
          </a:xfrm>
        </p:grpSpPr>
        <p:sp>
          <p:nvSpPr>
            <p:cNvPr id="584" name="Google Shape;584;p41"/>
            <p:cNvSpPr/>
            <p:nvPr/>
          </p:nvSpPr>
          <p:spPr>
            <a:xfrm>
              <a:off x="1375246" y="1463000"/>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41"/>
            <p:cNvGrpSpPr/>
            <p:nvPr/>
          </p:nvGrpSpPr>
          <p:grpSpPr>
            <a:xfrm>
              <a:off x="1420239" y="1532683"/>
              <a:ext cx="398114" cy="348734"/>
              <a:chOff x="1529776" y="3355704"/>
              <a:chExt cx="398114" cy="348734"/>
            </a:xfrm>
          </p:grpSpPr>
          <p:sp>
            <p:nvSpPr>
              <p:cNvPr id="586" name="Google Shape;586;p41"/>
              <p:cNvSpPr/>
              <p:nvPr/>
            </p:nvSpPr>
            <p:spPr>
              <a:xfrm>
                <a:off x="1834714" y="3424943"/>
                <a:ext cx="23904" cy="23135"/>
              </a:xfrm>
              <a:custGeom>
                <a:avLst/>
                <a:gdLst/>
                <a:ahLst/>
                <a:cxnLst/>
                <a:rect l="l" t="t" r="r" b="b"/>
                <a:pathLst>
                  <a:path w="715" h="692" extrusionOk="0">
                    <a:moveTo>
                      <a:pt x="0" y="1"/>
                    </a:moveTo>
                    <a:lnTo>
                      <a:pt x="0" y="691"/>
                    </a:lnTo>
                    <a:lnTo>
                      <a:pt x="715" y="691"/>
                    </a:lnTo>
                    <a:lnTo>
                      <a:pt x="7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1"/>
              <p:cNvSpPr/>
              <p:nvPr/>
            </p:nvSpPr>
            <p:spPr>
              <a:xfrm>
                <a:off x="1599851" y="3448847"/>
                <a:ext cx="193507" cy="187122"/>
              </a:xfrm>
              <a:custGeom>
                <a:avLst/>
                <a:gdLst/>
                <a:ahLst/>
                <a:cxnLst/>
                <a:rect l="l" t="t" r="r" b="b"/>
                <a:pathLst>
                  <a:path w="5788" h="5597" extrusionOk="0">
                    <a:moveTo>
                      <a:pt x="2810" y="2406"/>
                    </a:moveTo>
                    <a:cubicBezTo>
                      <a:pt x="3025" y="2406"/>
                      <a:pt x="3168" y="2572"/>
                      <a:pt x="3168" y="2763"/>
                    </a:cubicBezTo>
                    <a:cubicBezTo>
                      <a:pt x="3144" y="2977"/>
                      <a:pt x="3001" y="3120"/>
                      <a:pt x="2810" y="3120"/>
                    </a:cubicBezTo>
                    <a:cubicBezTo>
                      <a:pt x="2644" y="3120"/>
                      <a:pt x="2453" y="2977"/>
                      <a:pt x="2453" y="2763"/>
                    </a:cubicBezTo>
                    <a:cubicBezTo>
                      <a:pt x="2453" y="2596"/>
                      <a:pt x="2620" y="2406"/>
                      <a:pt x="2810" y="2406"/>
                    </a:cubicBezTo>
                    <a:close/>
                    <a:moveTo>
                      <a:pt x="2786" y="0"/>
                    </a:moveTo>
                    <a:cubicBezTo>
                      <a:pt x="1239" y="0"/>
                      <a:pt x="0" y="1262"/>
                      <a:pt x="0" y="2787"/>
                    </a:cubicBezTo>
                    <a:cubicBezTo>
                      <a:pt x="0" y="4287"/>
                      <a:pt x="1191" y="5597"/>
                      <a:pt x="2810" y="5597"/>
                    </a:cubicBezTo>
                    <a:cubicBezTo>
                      <a:pt x="3977" y="5597"/>
                      <a:pt x="4954" y="4906"/>
                      <a:pt x="5382" y="3906"/>
                    </a:cubicBezTo>
                    <a:lnTo>
                      <a:pt x="5382" y="3906"/>
                    </a:lnTo>
                    <a:cubicBezTo>
                      <a:pt x="4160" y="4165"/>
                      <a:pt x="3931" y="4194"/>
                      <a:pt x="3879" y="4194"/>
                    </a:cubicBezTo>
                    <a:cubicBezTo>
                      <a:pt x="3864" y="4194"/>
                      <a:pt x="3863" y="4192"/>
                      <a:pt x="3858" y="4192"/>
                    </a:cubicBezTo>
                    <a:cubicBezTo>
                      <a:pt x="3715" y="4192"/>
                      <a:pt x="3572" y="4073"/>
                      <a:pt x="3525" y="3930"/>
                    </a:cubicBezTo>
                    <a:cubicBezTo>
                      <a:pt x="3501" y="3739"/>
                      <a:pt x="3620" y="3549"/>
                      <a:pt x="3810" y="3525"/>
                    </a:cubicBezTo>
                    <a:lnTo>
                      <a:pt x="5597" y="3168"/>
                    </a:lnTo>
                    <a:cubicBezTo>
                      <a:pt x="5787" y="1501"/>
                      <a:pt x="4549" y="0"/>
                      <a:pt x="2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1529776" y="3355704"/>
                <a:ext cx="398114" cy="348734"/>
              </a:xfrm>
              <a:custGeom>
                <a:avLst/>
                <a:gdLst/>
                <a:ahLst/>
                <a:cxnLst/>
                <a:rect l="l" t="t" r="r" b="b"/>
                <a:pathLst>
                  <a:path w="11908" h="10431" extrusionOk="0">
                    <a:moveTo>
                      <a:pt x="10145" y="1381"/>
                    </a:moveTo>
                    <a:cubicBezTo>
                      <a:pt x="10336" y="1381"/>
                      <a:pt x="10503" y="1548"/>
                      <a:pt x="10503" y="1738"/>
                    </a:cubicBezTo>
                    <a:lnTo>
                      <a:pt x="10503" y="3144"/>
                    </a:lnTo>
                    <a:cubicBezTo>
                      <a:pt x="10503" y="3334"/>
                      <a:pt x="10360" y="3501"/>
                      <a:pt x="10145" y="3501"/>
                    </a:cubicBezTo>
                    <a:lnTo>
                      <a:pt x="9788" y="3501"/>
                    </a:lnTo>
                    <a:lnTo>
                      <a:pt x="9788" y="5954"/>
                    </a:lnTo>
                    <a:cubicBezTo>
                      <a:pt x="9788" y="6120"/>
                      <a:pt x="9669" y="6239"/>
                      <a:pt x="9526" y="6263"/>
                    </a:cubicBezTo>
                    <a:lnTo>
                      <a:pt x="8288" y="6501"/>
                    </a:lnTo>
                    <a:cubicBezTo>
                      <a:pt x="7859" y="7930"/>
                      <a:pt x="6549" y="9073"/>
                      <a:pt x="4882" y="9073"/>
                    </a:cubicBezTo>
                    <a:cubicBezTo>
                      <a:pt x="2954" y="9073"/>
                      <a:pt x="1406" y="7502"/>
                      <a:pt x="1406" y="5596"/>
                    </a:cubicBezTo>
                    <a:cubicBezTo>
                      <a:pt x="1406" y="3715"/>
                      <a:pt x="2930" y="2096"/>
                      <a:pt x="4906" y="2096"/>
                    </a:cubicBezTo>
                    <a:cubicBezTo>
                      <a:pt x="6907" y="2096"/>
                      <a:pt x="8526" y="3763"/>
                      <a:pt x="8407" y="5787"/>
                    </a:cubicBezTo>
                    <a:lnTo>
                      <a:pt x="9121" y="5644"/>
                    </a:lnTo>
                    <a:lnTo>
                      <a:pt x="9121" y="3501"/>
                    </a:lnTo>
                    <a:lnTo>
                      <a:pt x="8764" y="3501"/>
                    </a:lnTo>
                    <a:cubicBezTo>
                      <a:pt x="8574" y="3501"/>
                      <a:pt x="8407" y="3358"/>
                      <a:pt x="8407" y="3144"/>
                    </a:cubicBezTo>
                    <a:lnTo>
                      <a:pt x="8407" y="1738"/>
                    </a:lnTo>
                    <a:cubicBezTo>
                      <a:pt x="8407" y="1572"/>
                      <a:pt x="8550" y="1381"/>
                      <a:pt x="8764" y="1381"/>
                    </a:cubicBezTo>
                    <a:close/>
                    <a:moveTo>
                      <a:pt x="1286" y="0"/>
                    </a:moveTo>
                    <a:cubicBezTo>
                      <a:pt x="572" y="0"/>
                      <a:pt x="1" y="548"/>
                      <a:pt x="1" y="1262"/>
                    </a:cubicBezTo>
                    <a:lnTo>
                      <a:pt x="1" y="9169"/>
                    </a:lnTo>
                    <a:cubicBezTo>
                      <a:pt x="1" y="9883"/>
                      <a:pt x="572" y="10431"/>
                      <a:pt x="1286" y="10431"/>
                    </a:cubicBezTo>
                    <a:lnTo>
                      <a:pt x="10622" y="10431"/>
                    </a:lnTo>
                    <a:cubicBezTo>
                      <a:pt x="11336" y="10431"/>
                      <a:pt x="11908" y="9883"/>
                      <a:pt x="11908" y="9169"/>
                    </a:cubicBezTo>
                    <a:lnTo>
                      <a:pt x="11908" y="1262"/>
                    </a:lnTo>
                    <a:cubicBezTo>
                      <a:pt x="11908" y="548"/>
                      <a:pt x="11336" y="0"/>
                      <a:pt x="10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 name="Google Shape;589;p41"/>
          <p:cNvGrpSpPr/>
          <p:nvPr/>
        </p:nvGrpSpPr>
        <p:grpSpPr>
          <a:xfrm>
            <a:off x="1375246" y="3205567"/>
            <a:ext cx="488100" cy="488100"/>
            <a:chOff x="1375246" y="3205567"/>
            <a:chExt cx="488100" cy="488100"/>
          </a:xfrm>
        </p:grpSpPr>
        <p:sp>
          <p:nvSpPr>
            <p:cNvPr id="590" name="Google Shape;590;p41"/>
            <p:cNvSpPr/>
            <p:nvPr/>
          </p:nvSpPr>
          <p:spPr>
            <a:xfrm>
              <a:off x="1375246" y="3205567"/>
              <a:ext cx="488100" cy="488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 name="Google Shape;591;p41"/>
            <p:cNvGrpSpPr/>
            <p:nvPr/>
          </p:nvGrpSpPr>
          <p:grpSpPr>
            <a:xfrm>
              <a:off x="1420239" y="3250560"/>
              <a:ext cx="398114" cy="398114"/>
              <a:chOff x="5587111" y="1459212"/>
              <a:chExt cx="398114" cy="398114"/>
            </a:xfrm>
          </p:grpSpPr>
          <p:sp>
            <p:nvSpPr>
              <p:cNvPr id="592" name="Google Shape;592;p41"/>
              <p:cNvSpPr/>
              <p:nvPr/>
            </p:nvSpPr>
            <p:spPr>
              <a:xfrm>
                <a:off x="5743943" y="1518722"/>
                <a:ext cx="85219" cy="35271"/>
              </a:xfrm>
              <a:custGeom>
                <a:avLst/>
                <a:gdLst/>
                <a:ahLst/>
                <a:cxnLst/>
                <a:rect l="l" t="t" r="r" b="b"/>
                <a:pathLst>
                  <a:path w="2549" h="1055" extrusionOk="0">
                    <a:moveTo>
                      <a:pt x="1257" y="0"/>
                    </a:moveTo>
                    <a:cubicBezTo>
                      <a:pt x="822" y="0"/>
                      <a:pt x="394" y="66"/>
                      <a:pt x="1" y="197"/>
                    </a:cubicBezTo>
                    <a:cubicBezTo>
                      <a:pt x="191" y="697"/>
                      <a:pt x="715" y="1054"/>
                      <a:pt x="1263" y="1054"/>
                    </a:cubicBezTo>
                    <a:cubicBezTo>
                      <a:pt x="1834" y="1054"/>
                      <a:pt x="2334" y="697"/>
                      <a:pt x="2549" y="197"/>
                    </a:cubicBezTo>
                    <a:cubicBezTo>
                      <a:pt x="2132" y="66"/>
                      <a:pt x="1691"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1"/>
              <p:cNvSpPr/>
              <p:nvPr/>
            </p:nvSpPr>
            <p:spPr>
              <a:xfrm>
                <a:off x="5739964" y="1459212"/>
                <a:ext cx="93176" cy="42225"/>
              </a:xfrm>
              <a:custGeom>
                <a:avLst/>
                <a:gdLst/>
                <a:ahLst/>
                <a:cxnLst/>
                <a:rect l="l" t="t" r="r" b="b"/>
                <a:pathLst>
                  <a:path w="2787" h="1263" extrusionOk="0">
                    <a:moveTo>
                      <a:pt x="1382" y="0"/>
                    </a:moveTo>
                    <a:cubicBezTo>
                      <a:pt x="667" y="0"/>
                      <a:pt x="48" y="548"/>
                      <a:pt x="1" y="1262"/>
                    </a:cubicBezTo>
                    <a:cubicBezTo>
                      <a:pt x="453" y="1131"/>
                      <a:pt x="929" y="1066"/>
                      <a:pt x="1403" y="1066"/>
                    </a:cubicBezTo>
                    <a:cubicBezTo>
                      <a:pt x="1876" y="1066"/>
                      <a:pt x="2346" y="1131"/>
                      <a:pt x="2787" y="1262"/>
                    </a:cubicBezTo>
                    <a:cubicBezTo>
                      <a:pt x="2692" y="548"/>
                      <a:pt x="2096"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1"/>
              <p:cNvSpPr/>
              <p:nvPr/>
            </p:nvSpPr>
            <p:spPr>
              <a:xfrm>
                <a:off x="5626896" y="1504513"/>
                <a:ext cx="80472" cy="76527"/>
              </a:xfrm>
              <a:custGeom>
                <a:avLst/>
                <a:gdLst/>
                <a:ahLst/>
                <a:cxnLst/>
                <a:rect l="l" t="t" r="r" b="b"/>
                <a:pathLst>
                  <a:path w="2407" h="2289" extrusionOk="0">
                    <a:moveTo>
                      <a:pt x="1534" y="1"/>
                    </a:moveTo>
                    <a:cubicBezTo>
                      <a:pt x="1176" y="1"/>
                      <a:pt x="817" y="139"/>
                      <a:pt x="549" y="407"/>
                    </a:cubicBezTo>
                    <a:cubicBezTo>
                      <a:pt x="48" y="908"/>
                      <a:pt x="1" y="1741"/>
                      <a:pt x="453" y="2289"/>
                    </a:cubicBezTo>
                    <a:cubicBezTo>
                      <a:pt x="906" y="1455"/>
                      <a:pt x="1596" y="765"/>
                      <a:pt x="2406" y="312"/>
                    </a:cubicBezTo>
                    <a:cubicBezTo>
                      <a:pt x="2153" y="103"/>
                      <a:pt x="1843" y="1"/>
                      <a:pt x="15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1"/>
              <p:cNvSpPr/>
              <p:nvPr/>
            </p:nvSpPr>
            <p:spPr>
              <a:xfrm>
                <a:off x="5661131" y="1533232"/>
                <a:ext cx="67734" cy="64291"/>
              </a:xfrm>
              <a:custGeom>
                <a:avLst/>
                <a:gdLst/>
                <a:ahLst/>
                <a:cxnLst/>
                <a:rect l="l" t="t" r="r" b="b"/>
                <a:pathLst>
                  <a:path w="2026" h="1923" extrusionOk="0">
                    <a:moveTo>
                      <a:pt x="1811" y="1"/>
                    </a:moveTo>
                    <a:lnTo>
                      <a:pt x="1811" y="1"/>
                    </a:lnTo>
                    <a:cubicBezTo>
                      <a:pt x="1049" y="382"/>
                      <a:pt x="382" y="1049"/>
                      <a:pt x="1" y="1811"/>
                    </a:cubicBezTo>
                    <a:cubicBezTo>
                      <a:pt x="174" y="1885"/>
                      <a:pt x="359" y="1922"/>
                      <a:pt x="544" y="1922"/>
                    </a:cubicBezTo>
                    <a:cubicBezTo>
                      <a:pt x="893" y="1922"/>
                      <a:pt x="1245" y="1790"/>
                      <a:pt x="1525" y="1525"/>
                    </a:cubicBezTo>
                    <a:cubicBezTo>
                      <a:pt x="1906" y="1120"/>
                      <a:pt x="2025" y="525"/>
                      <a:pt x="18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5587111" y="1612066"/>
                <a:ext cx="42225" cy="93176"/>
              </a:xfrm>
              <a:custGeom>
                <a:avLst/>
                <a:gdLst/>
                <a:ahLst/>
                <a:cxnLst/>
                <a:rect l="l" t="t" r="r" b="b"/>
                <a:pathLst>
                  <a:path w="1263" h="2787" extrusionOk="0">
                    <a:moveTo>
                      <a:pt x="1262" y="1"/>
                    </a:moveTo>
                    <a:lnTo>
                      <a:pt x="1262" y="1"/>
                    </a:lnTo>
                    <a:cubicBezTo>
                      <a:pt x="548" y="72"/>
                      <a:pt x="0" y="667"/>
                      <a:pt x="0" y="1382"/>
                    </a:cubicBezTo>
                    <a:cubicBezTo>
                      <a:pt x="0" y="2096"/>
                      <a:pt x="548" y="2739"/>
                      <a:pt x="1262" y="2787"/>
                    </a:cubicBezTo>
                    <a:cubicBezTo>
                      <a:pt x="1000" y="1858"/>
                      <a:pt x="1000" y="882"/>
                      <a:pt x="12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p:nvPr/>
            </p:nvSpPr>
            <p:spPr>
              <a:xfrm>
                <a:off x="5642843" y="1616044"/>
                <a:ext cx="38247" cy="85219"/>
              </a:xfrm>
              <a:custGeom>
                <a:avLst/>
                <a:gdLst/>
                <a:ahLst/>
                <a:cxnLst/>
                <a:rect l="l" t="t" r="r" b="b"/>
                <a:pathLst>
                  <a:path w="1144" h="2549" extrusionOk="0">
                    <a:moveTo>
                      <a:pt x="286" y="1"/>
                    </a:moveTo>
                    <a:cubicBezTo>
                      <a:pt x="0" y="834"/>
                      <a:pt x="0" y="1715"/>
                      <a:pt x="286" y="2549"/>
                    </a:cubicBezTo>
                    <a:cubicBezTo>
                      <a:pt x="786" y="2334"/>
                      <a:pt x="1143" y="1834"/>
                      <a:pt x="1143" y="1263"/>
                    </a:cubicBezTo>
                    <a:cubicBezTo>
                      <a:pt x="1143" y="715"/>
                      <a:pt x="786" y="19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1"/>
              <p:cNvSpPr/>
              <p:nvPr/>
            </p:nvSpPr>
            <p:spPr>
              <a:xfrm>
                <a:off x="5626896" y="1737070"/>
                <a:ext cx="80472" cy="76226"/>
              </a:xfrm>
              <a:custGeom>
                <a:avLst/>
                <a:gdLst/>
                <a:ahLst/>
                <a:cxnLst/>
                <a:rect l="l" t="t" r="r" b="b"/>
                <a:pathLst>
                  <a:path w="2407" h="2280" extrusionOk="0">
                    <a:moveTo>
                      <a:pt x="453" y="0"/>
                    </a:moveTo>
                    <a:lnTo>
                      <a:pt x="453" y="0"/>
                    </a:lnTo>
                    <a:cubicBezTo>
                      <a:pt x="1" y="572"/>
                      <a:pt x="25" y="1382"/>
                      <a:pt x="549" y="1882"/>
                    </a:cubicBezTo>
                    <a:cubicBezTo>
                      <a:pt x="815" y="2148"/>
                      <a:pt x="1175" y="2279"/>
                      <a:pt x="1533" y="2279"/>
                    </a:cubicBezTo>
                    <a:cubicBezTo>
                      <a:pt x="1848" y="2279"/>
                      <a:pt x="2161" y="2178"/>
                      <a:pt x="2406" y="1977"/>
                    </a:cubicBezTo>
                    <a:cubicBezTo>
                      <a:pt x="1596" y="1525"/>
                      <a:pt x="906" y="834"/>
                      <a:pt x="4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1"/>
              <p:cNvSpPr/>
              <p:nvPr/>
            </p:nvSpPr>
            <p:spPr>
              <a:xfrm>
                <a:off x="5661131" y="1719986"/>
                <a:ext cx="67734" cy="64090"/>
              </a:xfrm>
              <a:custGeom>
                <a:avLst/>
                <a:gdLst/>
                <a:ahLst/>
                <a:cxnLst/>
                <a:rect l="l" t="t" r="r" b="b"/>
                <a:pathLst>
                  <a:path w="2026" h="1917" extrusionOk="0">
                    <a:moveTo>
                      <a:pt x="523" y="1"/>
                    </a:moveTo>
                    <a:cubicBezTo>
                      <a:pt x="345" y="1"/>
                      <a:pt x="168" y="35"/>
                      <a:pt x="1" y="107"/>
                    </a:cubicBezTo>
                    <a:cubicBezTo>
                      <a:pt x="382" y="869"/>
                      <a:pt x="1049" y="1535"/>
                      <a:pt x="1811" y="1916"/>
                    </a:cubicBezTo>
                    <a:cubicBezTo>
                      <a:pt x="2025" y="1416"/>
                      <a:pt x="1906" y="821"/>
                      <a:pt x="1525" y="392"/>
                    </a:cubicBezTo>
                    <a:cubicBezTo>
                      <a:pt x="1239" y="138"/>
                      <a:pt x="879" y="1"/>
                      <a:pt x="5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1"/>
              <p:cNvSpPr/>
              <p:nvPr/>
            </p:nvSpPr>
            <p:spPr>
              <a:xfrm>
                <a:off x="5738360" y="1815904"/>
                <a:ext cx="93979" cy="41423"/>
              </a:xfrm>
              <a:custGeom>
                <a:avLst/>
                <a:gdLst/>
                <a:ahLst/>
                <a:cxnLst/>
                <a:rect l="l" t="t" r="r" b="b"/>
                <a:pathLst>
                  <a:path w="2811" h="1239" extrusionOk="0">
                    <a:moveTo>
                      <a:pt x="1" y="0"/>
                    </a:moveTo>
                    <a:lnTo>
                      <a:pt x="1" y="0"/>
                    </a:lnTo>
                    <a:cubicBezTo>
                      <a:pt x="96" y="714"/>
                      <a:pt x="691" y="1238"/>
                      <a:pt x="1406" y="1238"/>
                    </a:cubicBezTo>
                    <a:cubicBezTo>
                      <a:pt x="2120" y="1238"/>
                      <a:pt x="2740" y="714"/>
                      <a:pt x="2811" y="0"/>
                    </a:cubicBezTo>
                    <a:lnTo>
                      <a:pt x="2811" y="0"/>
                    </a:lnTo>
                    <a:cubicBezTo>
                      <a:pt x="2347" y="131"/>
                      <a:pt x="1876" y="197"/>
                      <a:pt x="1406" y="197"/>
                    </a:cubicBezTo>
                    <a:cubicBezTo>
                      <a:pt x="936" y="197"/>
                      <a:pt x="465" y="131"/>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1"/>
              <p:cNvSpPr/>
              <p:nvPr/>
            </p:nvSpPr>
            <p:spPr>
              <a:xfrm>
                <a:off x="5742338" y="1764150"/>
                <a:ext cx="86022" cy="35238"/>
              </a:xfrm>
              <a:custGeom>
                <a:avLst/>
                <a:gdLst/>
                <a:ahLst/>
                <a:cxnLst/>
                <a:rect l="l" t="t" r="r" b="b"/>
                <a:pathLst>
                  <a:path w="2573" h="1054" extrusionOk="0">
                    <a:moveTo>
                      <a:pt x="1287" y="0"/>
                    </a:moveTo>
                    <a:cubicBezTo>
                      <a:pt x="715" y="0"/>
                      <a:pt x="215" y="357"/>
                      <a:pt x="1" y="857"/>
                    </a:cubicBezTo>
                    <a:cubicBezTo>
                      <a:pt x="418" y="988"/>
                      <a:pt x="858" y="1054"/>
                      <a:pt x="1296" y="1054"/>
                    </a:cubicBezTo>
                    <a:cubicBezTo>
                      <a:pt x="1733" y="1054"/>
                      <a:pt x="2168" y="988"/>
                      <a:pt x="2573" y="857"/>
                    </a:cubicBezTo>
                    <a:cubicBezTo>
                      <a:pt x="2359" y="357"/>
                      <a:pt x="1858" y="0"/>
                      <a:pt x="12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1"/>
              <p:cNvSpPr/>
              <p:nvPr/>
            </p:nvSpPr>
            <p:spPr>
              <a:xfrm>
                <a:off x="5843471" y="1719819"/>
                <a:ext cx="67701" cy="64257"/>
              </a:xfrm>
              <a:custGeom>
                <a:avLst/>
                <a:gdLst/>
                <a:ahLst/>
                <a:cxnLst/>
                <a:rect l="l" t="t" r="r" b="b"/>
                <a:pathLst>
                  <a:path w="2025" h="1922" extrusionOk="0">
                    <a:moveTo>
                      <a:pt x="1466" y="0"/>
                    </a:moveTo>
                    <a:cubicBezTo>
                      <a:pt x="1111" y="0"/>
                      <a:pt x="765" y="133"/>
                      <a:pt x="500" y="397"/>
                    </a:cubicBezTo>
                    <a:cubicBezTo>
                      <a:pt x="119" y="826"/>
                      <a:pt x="0" y="1421"/>
                      <a:pt x="191" y="1921"/>
                    </a:cubicBezTo>
                    <a:cubicBezTo>
                      <a:pt x="977" y="1493"/>
                      <a:pt x="1620" y="874"/>
                      <a:pt x="2025" y="112"/>
                    </a:cubicBezTo>
                    <a:cubicBezTo>
                      <a:pt x="1843" y="37"/>
                      <a:pt x="1653" y="0"/>
                      <a:pt x="1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1"/>
              <p:cNvSpPr/>
              <p:nvPr/>
            </p:nvSpPr>
            <p:spPr>
              <a:xfrm>
                <a:off x="5864166" y="1737070"/>
                <a:ext cx="80439" cy="76226"/>
              </a:xfrm>
              <a:custGeom>
                <a:avLst/>
                <a:gdLst/>
                <a:ahLst/>
                <a:cxnLst/>
                <a:rect l="l" t="t" r="r" b="b"/>
                <a:pathLst>
                  <a:path w="2406" h="2280" extrusionOk="0">
                    <a:moveTo>
                      <a:pt x="1953" y="0"/>
                    </a:moveTo>
                    <a:lnTo>
                      <a:pt x="1953" y="0"/>
                    </a:lnTo>
                    <a:cubicBezTo>
                      <a:pt x="1525" y="834"/>
                      <a:pt x="834" y="1525"/>
                      <a:pt x="1" y="1977"/>
                    </a:cubicBezTo>
                    <a:cubicBezTo>
                      <a:pt x="268" y="2178"/>
                      <a:pt x="582" y="2279"/>
                      <a:pt x="892" y="2279"/>
                    </a:cubicBezTo>
                    <a:cubicBezTo>
                      <a:pt x="1245" y="2279"/>
                      <a:pt x="1592" y="2148"/>
                      <a:pt x="1858" y="1882"/>
                    </a:cubicBezTo>
                    <a:cubicBezTo>
                      <a:pt x="2382" y="1334"/>
                      <a:pt x="2406" y="548"/>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1"/>
              <p:cNvSpPr/>
              <p:nvPr/>
            </p:nvSpPr>
            <p:spPr>
              <a:xfrm>
                <a:off x="5891246" y="1616044"/>
                <a:ext cx="37444" cy="85219"/>
              </a:xfrm>
              <a:custGeom>
                <a:avLst/>
                <a:gdLst/>
                <a:ahLst/>
                <a:cxnLst/>
                <a:rect l="l" t="t" r="r" b="b"/>
                <a:pathLst>
                  <a:path w="1120" h="2549" extrusionOk="0">
                    <a:moveTo>
                      <a:pt x="858" y="1"/>
                    </a:moveTo>
                    <a:cubicBezTo>
                      <a:pt x="357" y="191"/>
                      <a:pt x="0" y="691"/>
                      <a:pt x="0" y="1263"/>
                    </a:cubicBezTo>
                    <a:cubicBezTo>
                      <a:pt x="0" y="1834"/>
                      <a:pt x="357" y="2334"/>
                      <a:pt x="858" y="2549"/>
                    </a:cubicBezTo>
                    <a:cubicBezTo>
                      <a:pt x="1120" y="1715"/>
                      <a:pt x="1120" y="834"/>
                      <a:pt x="8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1"/>
              <p:cNvSpPr/>
              <p:nvPr/>
            </p:nvSpPr>
            <p:spPr>
              <a:xfrm>
                <a:off x="5943802" y="1612066"/>
                <a:ext cx="41423" cy="93176"/>
              </a:xfrm>
              <a:custGeom>
                <a:avLst/>
                <a:gdLst/>
                <a:ahLst/>
                <a:cxnLst/>
                <a:rect l="l" t="t" r="r" b="b"/>
                <a:pathLst>
                  <a:path w="1239" h="2787" extrusionOk="0">
                    <a:moveTo>
                      <a:pt x="0" y="1"/>
                    </a:moveTo>
                    <a:cubicBezTo>
                      <a:pt x="262" y="906"/>
                      <a:pt x="262" y="1906"/>
                      <a:pt x="0" y="2787"/>
                    </a:cubicBezTo>
                    <a:cubicBezTo>
                      <a:pt x="714" y="2692"/>
                      <a:pt x="1238" y="2096"/>
                      <a:pt x="1238" y="1382"/>
                    </a:cubicBezTo>
                    <a:cubicBezTo>
                      <a:pt x="1238" y="667"/>
                      <a:pt x="667" y="7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1"/>
              <p:cNvSpPr/>
              <p:nvPr/>
            </p:nvSpPr>
            <p:spPr>
              <a:xfrm>
                <a:off x="5843471" y="1534034"/>
                <a:ext cx="67701" cy="64090"/>
              </a:xfrm>
              <a:custGeom>
                <a:avLst/>
                <a:gdLst/>
                <a:ahLst/>
                <a:cxnLst/>
                <a:rect l="l" t="t" r="r" b="b"/>
                <a:pathLst>
                  <a:path w="2025" h="1917" extrusionOk="0">
                    <a:moveTo>
                      <a:pt x="191" y="1"/>
                    </a:moveTo>
                    <a:lnTo>
                      <a:pt x="191" y="1"/>
                    </a:lnTo>
                    <a:cubicBezTo>
                      <a:pt x="0" y="501"/>
                      <a:pt x="72" y="1096"/>
                      <a:pt x="500" y="1525"/>
                    </a:cubicBezTo>
                    <a:cubicBezTo>
                      <a:pt x="770" y="1779"/>
                      <a:pt x="1125" y="1916"/>
                      <a:pt x="1487" y="1916"/>
                    </a:cubicBezTo>
                    <a:cubicBezTo>
                      <a:pt x="1667" y="1916"/>
                      <a:pt x="1850" y="1882"/>
                      <a:pt x="2025" y="1811"/>
                    </a:cubicBezTo>
                    <a:cubicBezTo>
                      <a:pt x="1620" y="1049"/>
                      <a:pt x="977" y="382"/>
                      <a:pt x="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1"/>
              <p:cNvSpPr/>
              <p:nvPr/>
            </p:nvSpPr>
            <p:spPr>
              <a:xfrm>
                <a:off x="5864166" y="1504848"/>
                <a:ext cx="80439" cy="76193"/>
              </a:xfrm>
              <a:custGeom>
                <a:avLst/>
                <a:gdLst/>
                <a:ahLst/>
                <a:cxnLst/>
                <a:rect l="l" t="t" r="r" b="b"/>
                <a:pathLst>
                  <a:path w="2406" h="2279" extrusionOk="0">
                    <a:moveTo>
                      <a:pt x="874" y="0"/>
                    </a:moveTo>
                    <a:cubicBezTo>
                      <a:pt x="559" y="0"/>
                      <a:pt x="246" y="102"/>
                      <a:pt x="1" y="302"/>
                    </a:cubicBezTo>
                    <a:cubicBezTo>
                      <a:pt x="834" y="755"/>
                      <a:pt x="1525" y="1445"/>
                      <a:pt x="1953" y="2279"/>
                    </a:cubicBezTo>
                    <a:cubicBezTo>
                      <a:pt x="2406" y="1707"/>
                      <a:pt x="2382" y="898"/>
                      <a:pt x="1858" y="397"/>
                    </a:cubicBezTo>
                    <a:cubicBezTo>
                      <a:pt x="1592" y="131"/>
                      <a:pt x="1232" y="0"/>
                      <a:pt x="8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08" name="Google Shape;608;p41"/>
          <p:cNvCxnSpPr>
            <a:stCxn id="584" idx="6"/>
            <a:endCxn id="577" idx="2"/>
          </p:cNvCxnSpPr>
          <p:nvPr/>
        </p:nvCxnSpPr>
        <p:spPr>
          <a:xfrm>
            <a:off x="1863346" y="1707050"/>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09" name="Google Shape;609;p41"/>
          <p:cNvCxnSpPr>
            <a:stCxn id="577" idx="6"/>
            <a:endCxn id="569" idx="2"/>
          </p:cNvCxnSpPr>
          <p:nvPr/>
        </p:nvCxnSpPr>
        <p:spPr>
          <a:xfrm>
            <a:off x="3827246" y="1707050"/>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10" name="Google Shape;610;p41"/>
          <p:cNvCxnSpPr>
            <a:stCxn id="569" idx="6"/>
            <a:endCxn id="540" idx="2"/>
          </p:cNvCxnSpPr>
          <p:nvPr/>
        </p:nvCxnSpPr>
        <p:spPr>
          <a:xfrm>
            <a:off x="5791146" y="1707050"/>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11" name="Google Shape;611;p41"/>
          <p:cNvCxnSpPr>
            <a:stCxn id="550" idx="6"/>
            <a:endCxn id="533" idx="2"/>
          </p:cNvCxnSpPr>
          <p:nvPr/>
        </p:nvCxnSpPr>
        <p:spPr>
          <a:xfrm>
            <a:off x="5791146" y="3449617"/>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12" name="Google Shape;612;p41"/>
          <p:cNvCxnSpPr>
            <a:stCxn id="563" idx="6"/>
            <a:endCxn id="550" idx="2"/>
          </p:cNvCxnSpPr>
          <p:nvPr/>
        </p:nvCxnSpPr>
        <p:spPr>
          <a:xfrm>
            <a:off x="3827246" y="3449617"/>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13" name="Google Shape;613;p41"/>
          <p:cNvCxnSpPr>
            <a:stCxn id="590" idx="6"/>
            <a:endCxn id="563" idx="2"/>
          </p:cNvCxnSpPr>
          <p:nvPr/>
        </p:nvCxnSpPr>
        <p:spPr>
          <a:xfrm>
            <a:off x="1863346" y="3449617"/>
            <a:ext cx="1475700" cy="600"/>
          </a:xfrm>
          <a:prstGeom prst="bentConnector3">
            <a:avLst>
              <a:gd name="adj1" fmla="val 50003"/>
            </a:avLst>
          </a:prstGeom>
          <a:noFill/>
          <a:ln w="9525" cap="flat" cmpd="sng">
            <a:solidFill>
              <a:schemeClr val="lt2"/>
            </a:solidFill>
            <a:prstDash val="solid"/>
            <a:round/>
            <a:headEnd type="none" w="med" len="med"/>
            <a:tailEnd type="oval" w="med" len="med"/>
          </a:ln>
        </p:spPr>
      </p:cxnSp>
      <p:cxnSp>
        <p:nvCxnSpPr>
          <p:cNvPr id="614" name="Google Shape;614;p41"/>
          <p:cNvCxnSpPr>
            <a:stCxn id="590" idx="2"/>
            <a:endCxn id="540" idx="6"/>
          </p:cNvCxnSpPr>
          <p:nvPr/>
        </p:nvCxnSpPr>
        <p:spPr>
          <a:xfrm rot="10800000" flipH="1">
            <a:off x="1375246" y="1706917"/>
            <a:ext cx="6379800" cy="1742700"/>
          </a:xfrm>
          <a:prstGeom prst="bentConnector5">
            <a:avLst>
              <a:gd name="adj1" fmla="val -3732"/>
              <a:gd name="adj2" fmla="val 33174"/>
              <a:gd name="adj3" fmla="val 110618"/>
            </a:avLst>
          </a:prstGeom>
          <a:noFill/>
          <a:ln w="9525" cap="flat" cmpd="sng">
            <a:solidFill>
              <a:schemeClr val="lt2"/>
            </a:solidFill>
            <a:prstDash val="solid"/>
            <a:round/>
            <a:headEnd type="none" w="med" len="med"/>
            <a:tailEnd type="oval" w="med" len="med"/>
          </a:ln>
        </p:spPr>
      </p:cxn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Contents of </a:t>
            </a:r>
            <a:r>
              <a:rPr lang="en"/>
              <a:t>this template</a:t>
            </a:r>
            <a:endParaRPr/>
          </a:p>
        </p:txBody>
      </p:sp>
      <p:sp>
        <p:nvSpPr>
          <p:cNvPr id="310" name="Google Shape;310;p28"/>
          <p:cNvSpPr txBox="1">
            <a:spLocks noGrp="1"/>
          </p:cNvSpPr>
          <p:nvPr>
            <p:ph type="body" idx="1"/>
          </p:nvPr>
        </p:nvSpPr>
        <p:spPr>
          <a:xfrm>
            <a:off x="720000" y="1215751"/>
            <a:ext cx="7704000" cy="32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delete this slide when you’re done editing the presentation</a:t>
            </a:r>
            <a:endParaRPr/>
          </a:p>
        </p:txBody>
      </p:sp>
      <p:sp>
        <p:nvSpPr>
          <p:cNvPr id="311" name="Google Shape;311;p28"/>
          <p:cNvSpPr txBox="1"/>
          <p:nvPr/>
        </p:nvSpPr>
        <p:spPr>
          <a:xfrm>
            <a:off x="841856" y="4142300"/>
            <a:ext cx="30000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Cabin"/>
                <a:ea typeface="Cabin"/>
                <a:cs typeface="Cabin"/>
                <a:sym typeface="Cabin"/>
              </a:rPr>
              <a:t>For more info:</a:t>
            </a:r>
            <a:br>
              <a:rPr lang="en" sz="1000">
                <a:solidFill>
                  <a:schemeClr val="dk1"/>
                </a:solidFill>
                <a:latin typeface="Cabin"/>
                <a:ea typeface="Cabin"/>
                <a:cs typeface="Cabin"/>
                <a:sym typeface="Cabin"/>
              </a:rPr>
            </a:br>
            <a:r>
              <a:rPr lang="en" sz="1000" u="sng">
                <a:solidFill>
                  <a:schemeClr val="dk1"/>
                </a:solidFill>
                <a:latin typeface="Poppins Black"/>
                <a:ea typeface="Poppins Black"/>
                <a:cs typeface="Poppins Black"/>
                <a:sym typeface="Poppins Black"/>
                <a:hlinkClick r:id="rId3">
                  <a:extLst>
                    <a:ext uri="{A12FA001-AC4F-418D-AE19-62706E023703}">
                      <ahyp:hlinkClr xmlns:ahyp="http://schemas.microsoft.com/office/drawing/2018/hyperlinkcolor" val="tx"/>
                    </a:ext>
                  </a:extLst>
                </a:hlinkClick>
              </a:rPr>
              <a:t>Slidesgo</a:t>
            </a:r>
            <a:r>
              <a:rPr lang="en" sz="1000">
                <a:solidFill>
                  <a:schemeClr val="dk1"/>
                </a:solidFill>
                <a:uFill>
                  <a:noFill/>
                </a:uFill>
                <a:latin typeface="Poppins Black"/>
                <a:ea typeface="Poppins Black"/>
                <a:cs typeface="Poppins Black"/>
                <a:sym typeface="Poppins Black"/>
                <a:hlinkClick r:id="rId3">
                  <a:extLst>
                    <a:ext uri="{A12FA001-AC4F-418D-AE19-62706E023703}">
                      <ahyp:hlinkClr xmlns:ahyp="http://schemas.microsoft.com/office/drawing/2018/hyperlinkcolor" val="tx"/>
                    </a:ext>
                  </a:extLst>
                </a:hlinkClick>
              </a:rPr>
              <a:t> </a:t>
            </a:r>
            <a:r>
              <a:rPr lang="en" sz="1000">
                <a:solidFill>
                  <a:schemeClr val="dk1"/>
                </a:solidFill>
                <a:latin typeface="Poppins Black"/>
                <a:ea typeface="Poppins Black"/>
                <a:cs typeface="Poppins Black"/>
                <a:sym typeface="Poppins Black"/>
              </a:rPr>
              <a:t>| </a:t>
            </a:r>
            <a:r>
              <a:rPr lang="en" sz="1000" u="sng">
                <a:solidFill>
                  <a:schemeClr val="dk1"/>
                </a:solidFill>
                <a:latin typeface="Poppins Black"/>
                <a:ea typeface="Poppins Black"/>
                <a:cs typeface="Poppins Black"/>
                <a:sym typeface="Poppins Black"/>
                <a:hlinkClick r:id="rId4">
                  <a:extLst>
                    <a:ext uri="{A12FA001-AC4F-418D-AE19-62706E023703}">
                      <ahyp:hlinkClr xmlns:ahyp="http://schemas.microsoft.com/office/drawing/2018/hyperlinkcolor" val="tx"/>
                    </a:ext>
                  </a:extLst>
                </a:hlinkClick>
              </a:rPr>
              <a:t>Blog</a:t>
            </a:r>
            <a:r>
              <a:rPr lang="en" sz="1000">
                <a:solidFill>
                  <a:schemeClr val="dk1"/>
                </a:solidFill>
                <a:latin typeface="Poppins Black"/>
                <a:ea typeface="Poppins Black"/>
                <a:cs typeface="Poppins Black"/>
                <a:sym typeface="Poppins Black"/>
              </a:rPr>
              <a:t> | </a:t>
            </a:r>
            <a:r>
              <a:rPr lang="en" sz="1000" u="sng">
                <a:solidFill>
                  <a:schemeClr val="dk1"/>
                </a:solidFill>
                <a:latin typeface="Poppins Black"/>
                <a:ea typeface="Poppins Black"/>
                <a:cs typeface="Poppins Black"/>
                <a:sym typeface="Poppins Black"/>
                <a:hlinkClick r:id="rId5">
                  <a:extLst>
                    <a:ext uri="{A12FA001-AC4F-418D-AE19-62706E023703}">
                      <ahyp:hlinkClr xmlns:ahyp="http://schemas.microsoft.com/office/drawing/2018/hyperlinkcolor" val="tx"/>
                    </a:ext>
                  </a:extLst>
                </a:hlinkClick>
              </a:rPr>
              <a:t>FAQ</a:t>
            </a:r>
            <a:r>
              <a:rPr lang="en" sz="1000" u="sng">
                <a:solidFill>
                  <a:schemeClr val="dk1"/>
                </a:solidFill>
                <a:latin typeface="Poppins Black"/>
                <a:ea typeface="Poppins Black"/>
                <a:cs typeface="Poppins Black"/>
                <a:sym typeface="Poppins Black"/>
              </a:rPr>
              <a:t>s</a:t>
            </a:r>
            <a:endParaRPr sz="1000" u="sng">
              <a:solidFill>
                <a:schemeClr val="dk1"/>
              </a:solidFill>
              <a:latin typeface="Poppins Black"/>
              <a:ea typeface="Poppins Black"/>
              <a:cs typeface="Poppins Black"/>
              <a:sym typeface="Poppins Black"/>
            </a:endParaRPr>
          </a:p>
        </p:txBody>
      </p:sp>
      <p:sp>
        <p:nvSpPr>
          <p:cNvPr id="312" name="Google Shape;312;p28"/>
          <p:cNvSpPr txBox="1"/>
          <p:nvPr/>
        </p:nvSpPr>
        <p:spPr>
          <a:xfrm>
            <a:off x="4259044" y="4142300"/>
            <a:ext cx="4043100" cy="4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chemeClr val="dk1"/>
                </a:solidFill>
                <a:latin typeface="Cabin"/>
                <a:ea typeface="Cabin"/>
                <a:cs typeface="Cabin"/>
                <a:sym typeface="Cabin"/>
              </a:rPr>
              <a:t>You can visit our sister projects:</a:t>
            </a:r>
            <a:br>
              <a:rPr lang="en" sz="1000">
                <a:solidFill>
                  <a:schemeClr val="dk1"/>
                </a:solidFill>
                <a:latin typeface="Cabin"/>
                <a:ea typeface="Cabin"/>
                <a:cs typeface="Cabin"/>
                <a:sym typeface="Cabin"/>
              </a:rPr>
            </a:br>
            <a:r>
              <a:rPr lang="en" sz="1000" u="sng">
                <a:solidFill>
                  <a:schemeClr val="dk1"/>
                </a:solidFill>
                <a:latin typeface="Poppins Black"/>
                <a:ea typeface="Poppins Black"/>
                <a:cs typeface="Poppins Black"/>
                <a:sym typeface="Poppins Black"/>
                <a:hlinkClick r:id="rId6">
                  <a:extLst>
                    <a:ext uri="{A12FA001-AC4F-418D-AE19-62706E023703}">
                      <ahyp:hlinkClr xmlns:ahyp="http://schemas.microsoft.com/office/drawing/2018/hyperlinkcolor" val="tx"/>
                    </a:ext>
                  </a:extLst>
                </a:hlinkClick>
              </a:rPr>
              <a:t>Freepik</a:t>
            </a:r>
            <a:r>
              <a:rPr lang="en" sz="1000">
                <a:solidFill>
                  <a:schemeClr val="dk1"/>
                </a:solidFill>
                <a:latin typeface="Poppins Black"/>
                <a:ea typeface="Poppins Black"/>
                <a:cs typeface="Poppins Black"/>
                <a:sym typeface="Poppins Black"/>
              </a:rPr>
              <a:t> | </a:t>
            </a:r>
            <a:r>
              <a:rPr lang="en" sz="1000" u="sng">
                <a:solidFill>
                  <a:schemeClr val="dk1"/>
                </a:solidFill>
                <a:latin typeface="Poppins Black"/>
                <a:ea typeface="Poppins Black"/>
                <a:cs typeface="Poppins Black"/>
                <a:sym typeface="Poppins Black"/>
                <a:hlinkClick r:id="rId7">
                  <a:extLst>
                    <a:ext uri="{A12FA001-AC4F-418D-AE19-62706E023703}">
                      <ahyp:hlinkClr xmlns:ahyp="http://schemas.microsoft.com/office/drawing/2018/hyperlinkcolor" val="tx"/>
                    </a:ext>
                  </a:extLst>
                </a:hlinkClick>
              </a:rPr>
              <a:t>Flaticon</a:t>
            </a:r>
            <a:r>
              <a:rPr lang="en" sz="1000">
                <a:solidFill>
                  <a:schemeClr val="dk1"/>
                </a:solidFill>
                <a:latin typeface="Poppins Black"/>
                <a:ea typeface="Poppins Black"/>
                <a:cs typeface="Poppins Black"/>
                <a:sym typeface="Poppins Black"/>
              </a:rPr>
              <a:t> | </a:t>
            </a:r>
            <a:r>
              <a:rPr lang="en" sz="1000" u="sng">
                <a:solidFill>
                  <a:schemeClr val="dk1"/>
                </a:solidFill>
                <a:latin typeface="Poppins Black"/>
                <a:ea typeface="Poppins Black"/>
                <a:cs typeface="Poppins Black"/>
                <a:sym typeface="Poppins Black"/>
                <a:hlinkClick r:id="rId8">
                  <a:extLst>
                    <a:ext uri="{A12FA001-AC4F-418D-AE19-62706E023703}">
                      <ahyp:hlinkClr xmlns:ahyp="http://schemas.microsoft.com/office/drawing/2018/hyperlinkcolor" val="tx"/>
                    </a:ext>
                  </a:extLst>
                </a:hlinkClick>
              </a:rPr>
              <a:t>Storyset</a:t>
            </a:r>
            <a:r>
              <a:rPr lang="en" sz="1000">
                <a:solidFill>
                  <a:schemeClr val="dk1"/>
                </a:solidFill>
                <a:latin typeface="Poppins Black"/>
                <a:ea typeface="Poppins Black"/>
                <a:cs typeface="Poppins Black"/>
                <a:sym typeface="Poppins Black"/>
              </a:rPr>
              <a:t> | </a:t>
            </a:r>
            <a:r>
              <a:rPr lang="en" sz="1000" u="sng">
                <a:solidFill>
                  <a:schemeClr val="dk1"/>
                </a:solidFill>
                <a:latin typeface="Poppins Black"/>
                <a:ea typeface="Poppins Black"/>
                <a:cs typeface="Poppins Black"/>
                <a:sym typeface="Poppins Black"/>
                <a:hlinkClick r:id="rId9">
                  <a:extLst>
                    <a:ext uri="{A12FA001-AC4F-418D-AE19-62706E023703}">
                      <ahyp:hlinkClr xmlns:ahyp="http://schemas.microsoft.com/office/drawing/2018/hyperlinkcolor" val="tx"/>
                    </a:ext>
                  </a:extLst>
                </a:hlinkClick>
              </a:rPr>
              <a:t>Wepik</a:t>
            </a:r>
            <a:r>
              <a:rPr lang="en" sz="1000">
                <a:solidFill>
                  <a:schemeClr val="dk1"/>
                </a:solidFill>
                <a:uFill>
                  <a:noFill/>
                </a:uFill>
                <a:latin typeface="Poppins Black"/>
                <a:ea typeface="Poppins Black"/>
                <a:cs typeface="Poppins Black"/>
                <a:sym typeface="Poppins Black"/>
                <a:hlinkClick r:id="rId9">
                  <a:extLst>
                    <a:ext uri="{A12FA001-AC4F-418D-AE19-62706E023703}">
                      <ahyp:hlinkClr xmlns:ahyp="http://schemas.microsoft.com/office/drawing/2018/hyperlinkcolor" val="tx"/>
                    </a:ext>
                  </a:extLst>
                </a:hlinkClick>
              </a:rPr>
              <a:t> </a:t>
            </a:r>
            <a:r>
              <a:rPr lang="en" sz="1000">
                <a:solidFill>
                  <a:schemeClr val="dk1"/>
                </a:solidFill>
                <a:latin typeface="Poppins Black"/>
                <a:ea typeface="Poppins Black"/>
                <a:cs typeface="Poppins Black"/>
                <a:sym typeface="Poppins Black"/>
              </a:rPr>
              <a:t>| </a:t>
            </a:r>
            <a:r>
              <a:rPr lang="en" sz="1000" u="sng">
                <a:solidFill>
                  <a:schemeClr val="dk1"/>
                </a:solidFill>
                <a:latin typeface="Poppins Black"/>
                <a:ea typeface="Poppins Black"/>
                <a:cs typeface="Poppins Black"/>
                <a:sym typeface="Poppins Black"/>
                <a:hlinkClick r:id="rId10">
                  <a:extLst>
                    <a:ext uri="{A12FA001-AC4F-418D-AE19-62706E023703}">
                      <ahyp:hlinkClr xmlns:ahyp="http://schemas.microsoft.com/office/drawing/2018/hyperlinkcolor" val="tx"/>
                    </a:ext>
                  </a:extLst>
                </a:hlinkClick>
              </a:rPr>
              <a:t>Videvo</a:t>
            </a:r>
            <a:endParaRPr sz="1000" u="sng">
              <a:solidFill>
                <a:schemeClr val="dk1"/>
              </a:solidFill>
              <a:latin typeface="Poppins Black"/>
              <a:ea typeface="Poppins Black"/>
              <a:cs typeface="Poppins Black"/>
              <a:sym typeface="Poppins Black"/>
            </a:endParaRPr>
          </a:p>
        </p:txBody>
      </p:sp>
      <p:graphicFrame>
        <p:nvGraphicFramePr>
          <p:cNvPr id="313" name="Google Shape;313;p28"/>
          <p:cNvGraphicFramePr/>
          <p:nvPr/>
        </p:nvGraphicFramePr>
        <p:xfrm>
          <a:off x="777963" y="1674963"/>
          <a:ext cx="7588075" cy="2328525"/>
        </p:xfrm>
        <a:graphic>
          <a:graphicData uri="http://schemas.openxmlformats.org/drawingml/2006/table">
            <a:tbl>
              <a:tblPr>
                <a:noFill/>
                <a:tableStyleId>{A11A3A40-94CB-49A1-8BAB-66E3E5139320}</a:tableStyleId>
              </a:tblPr>
              <a:tblGrid>
                <a:gridCol w="2375175">
                  <a:extLst>
                    <a:ext uri="{9D8B030D-6E8A-4147-A177-3AD203B41FA5}">
                      <a16:colId xmlns:a16="http://schemas.microsoft.com/office/drawing/2014/main" val="20000"/>
                    </a:ext>
                  </a:extLst>
                </a:gridCol>
                <a:gridCol w="5212900">
                  <a:extLst>
                    <a:ext uri="{9D8B030D-6E8A-4147-A177-3AD203B41FA5}">
                      <a16:colId xmlns:a16="http://schemas.microsoft.com/office/drawing/2014/main" val="20001"/>
                    </a:ext>
                  </a:extLst>
                </a:gridCol>
              </a:tblGrid>
              <a:tr h="390350">
                <a:tc>
                  <a:txBody>
                    <a:bodyPr/>
                    <a:lstStyle/>
                    <a:p>
                      <a:pPr marL="0" lvl="0" indent="0" algn="l" rtl="0">
                        <a:lnSpc>
                          <a:spcPct val="115000"/>
                        </a:lnSpc>
                        <a:spcBef>
                          <a:spcPts val="0"/>
                        </a:spcBef>
                        <a:spcAft>
                          <a:spcPts val="0"/>
                        </a:spcAft>
                        <a:buNone/>
                      </a:pPr>
                      <a:r>
                        <a:rPr lang="en" sz="1000" u="sng">
                          <a:solidFill>
                            <a:schemeClr val="dk1"/>
                          </a:solidFill>
                          <a:latin typeface="Poppins Black"/>
                          <a:ea typeface="Poppins Black"/>
                          <a:cs typeface="Poppins Black"/>
                          <a:sym typeface="Poppins Black"/>
                          <a:hlinkClick r:id="rId11" action="ppaction://hlinksldjump">
                            <a:extLst>
                              <a:ext uri="{A12FA001-AC4F-418D-AE19-62706E023703}">
                                <ahyp:hlinkClr xmlns:ahyp="http://schemas.microsoft.com/office/drawing/2018/hyperlinkcolor" val="tx"/>
                              </a:ext>
                            </a:extLst>
                          </a:hlinkClick>
                        </a:rPr>
                        <a:t>Fonts</a:t>
                      </a:r>
                      <a:endParaRPr sz="1000" u="sng">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Cabin"/>
                          <a:ea typeface="Cabin"/>
                          <a:cs typeface="Cabin"/>
                          <a:sym typeface="Cabin"/>
                        </a:rPr>
                        <a:t>To view this template correctly in PowerPoint, download and install the fonts we used</a:t>
                      </a:r>
                      <a:endParaRPr sz="1000">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0350">
                <a:tc>
                  <a:txBody>
                    <a:bodyPr/>
                    <a:lstStyle/>
                    <a:p>
                      <a:pPr marL="0" lvl="0" indent="0" algn="l" rtl="0">
                        <a:lnSpc>
                          <a:spcPct val="115000"/>
                        </a:lnSpc>
                        <a:spcBef>
                          <a:spcPts val="0"/>
                        </a:spcBef>
                        <a:spcAft>
                          <a:spcPts val="0"/>
                        </a:spcAft>
                        <a:buNone/>
                      </a:pPr>
                      <a:r>
                        <a:rPr lang="en" sz="1000" u="sng">
                          <a:solidFill>
                            <a:schemeClr val="dk1"/>
                          </a:solidFill>
                          <a:latin typeface="Poppins Black"/>
                          <a:ea typeface="Poppins Black"/>
                          <a:cs typeface="Poppins Black"/>
                          <a:sym typeface="Poppins Black"/>
                          <a:hlinkClick r:id="rId12" action="ppaction://hlinksldjump">
                            <a:extLst>
                              <a:ext uri="{A12FA001-AC4F-418D-AE19-62706E023703}">
                                <ahyp:hlinkClr xmlns:ahyp="http://schemas.microsoft.com/office/drawing/2018/hyperlinkcolor" val="tx"/>
                              </a:ext>
                            </a:extLst>
                          </a:hlinkClick>
                        </a:rPr>
                        <a:t>Used</a:t>
                      </a:r>
                      <a:r>
                        <a:rPr lang="en" sz="1000">
                          <a:solidFill>
                            <a:schemeClr val="dk1"/>
                          </a:solidFill>
                          <a:latin typeface="Poppins Black"/>
                          <a:ea typeface="Poppins Black"/>
                          <a:cs typeface="Poppins Black"/>
                          <a:sym typeface="Poppins Black"/>
                        </a:rPr>
                        <a:t> and </a:t>
                      </a:r>
                      <a:r>
                        <a:rPr lang="en" sz="1000" u="sng">
                          <a:solidFill>
                            <a:schemeClr val="dk1"/>
                          </a:solidFill>
                          <a:latin typeface="Poppins Black"/>
                          <a:ea typeface="Poppins Black"/>
                          <a:cs typeface="Poppins Black"/>
                          <a:sym typeface="Poppins Black"/>
                        </a:rPr>
                        <a:t>a</a:t>
                      </a:r>
                      <a:r>
                        <a:rPr lang="en" sz="1000" u="sng">
                          <a:solidFill>
                            <a:schemeClr val="dk1"/>
                          </a:solidFill>
                          <a:latin typeface="Poppins Black"/>
                          <a:ea typeface="Poppins Black"/>
                          <a:cs typeface="Poppins Black"/>
                          <a:sym typeface="Poppins Black"/>
                          <a:hlinkClick r:id="rId13" action="ppaction://hlinksldjump">
                            <a:extLst>
                              <a:ext uri="{A12FA001-AC4F-418D-AE19-62706E023703}">
                                <ahyp:hlinkClr xmlns:ahyp="http://schemas.microsoft.com/office/drawing/2018/hyperlinkcolor" val="tx"/>
                              </a:ext>
                            </a:extLst>
                          </a:hlinkClick>
                        </a:rPr>
                        <a:t>lternative resources</a:t>
                      </a:r>
                      <a:endParaRPr sz="1000" u="sng">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15000"/>
                        </a:lnSpc>
                        <a:spcBef>
                          <a:spcPts val="0"/>
                        </a:spcBef>
                        <a:spcAft>
                          <a:spcPts val="1600"/>
                        </a:spcAft>
                        <a:buNone/>
                      </a:pPr>
                      <a:r>
                        <a:rPr lang="en" sz="1000">
                          <a:solidFill>
                            <a:schemeClr val="dk1"/>
                          </a:solidFill>
                          <a:latin typeface="Cabin"/>
                          <a:ea typeface="Cabin"/>
                          <a:cs typeface="Cabin"/>
                          <a:sym typeface="Cabin"/>
                        </a:rPr>
                        <a:t>An assortment of graphic resources that are suitable for use in this presentation</a:t>
                      </a:r>
                      <a:endParaRPr sz="1000">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85825">
                <a:tc>
                  <a:txBody>
                    <a:bodyPr/>
                    <a:lstStyle/>
                    <a:p>
                      <a:pPr marL="0" lvl="0" indent="0" algn="l" rtl="0">
                        <a:lnSpc>
                          <a:spcPct val="115000"/>
                        </a:lnSpc>
                        <a:spcBef>
                          <a:spcPts val="0"/>
                        </a:spcBef>
                        <a:spcAft>
                          <a:spcPts val="0"/>
                        </a:spcAft>
                        <a:buNone/>
                      </a:pPr>
                      <a:r>
                        <a:rPr lang="en" sz="1000" u="sng">
                          <a:solidFill>
                            <a:schemeClr val="dk1"/>
                          </a:solidFill>
                          <a:latin typeface="Poppins Black"/>
                          <a:ea typeface="Poppins Black"/>
                          <a:cs typeface="Poppins Black"/>
                          <a:sym typeface="Poppins Black"/>
                          <a:hlinkClick r:id="rId14" action="ppaction://hlinksldjump">
                            <a:extLst>
                              <a:ext uri="{A12FA001-AC4F-418D-AE19-62706E023703}">
                                <ahyp:hlinkClr xmlns:ahyp="http://schemas.microsoft.com/office/drawing/2018/hyperlinkcolor" val="tx"/>
                              </a:ext>
                            </a:extLst>
                          </a:hlinkClick>
                        </a:rPr>
                        <a:t>Thanks slide</a:t>
                      </a:r>
                      <a:endParaRPr sz="1000" u="sng">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Cabin"/>
                          <a:ea typeface="Cabin"/>
                          <a:cs typeface="Cabin"/>
                          <a:sym typeface="Cabin"/>
                        </a:rPr>
                        <a:t>You must keep it so that proper credits for our design are given</a:t>
                      </a:r>
                      <a:endParaRPr sz="1000">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85825">
                <a:tc>
                  <a:txBody>
                    <a:bodyPr/>
                    <a:lstStyle/>
                    <a:p>
                      <a:pPr marL="0" lvl="0" indent="0" algn="l" rtl="0">
                        <a:lnSpc>
                          <a:spcPct val="115000"/>
                        </a:lnSpc>
                        <a:spcBef>
                          <a:spcPts val="0"/>
                        </a:spcBef>
                        <a:spcAft>
                          <a:spcPts val="0"/>
                        </a:spcAft>
                        <a:buNone/>
                      </a:pPr>
                      <a:r>
                        <a:rPr lang="en" sz="1000" u="sng">
                          <a:solidFill>
                            <a:schemeClr val="dk1"/>
                          </a:solidFill>
                          <a:latin typeface="Poppins Black"/>
                          <a:ea typeface="Poppins Black"/>
                          <a:cs typeface="Poppins Black"/>
                          <a:sym typeface="Poppins Black"/>
                          <a:hlinkClick r:id="rId11" action="ppaction://hlinksldjump">
                            <a:extLst>
                              <a:ext uri="{A12FA001-AC4F-418D-AE19-62706E023703}">
                                <ahyp:hlinkClr xmlns:ahyp="http://schemas.microsoft.com/office/drawing/2018/hyperlinkcolor" val="tx"/>
                              </a:ext>
                            </a:extLst>
                          </a:hlinkClick>
                        </a:rPr>
                        <a:t>Colors</a:t>
                      </a:r>
                      <a:endParaRPr sz="1000" u="sng">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Cabin"/>
                          <a:ea typeface="Cabin"/>
                          <a:cs typeface="Cabin"/>
                          <a:sym typeface="Cabin"/>
                        </a:rPr>
                        <a:t>All the colors used in this presentation</a:t>
                      </a:r>
                      <a:endParaRPr sz="1000">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90350">
                <a:tc>
                  <a:txBody>
                    <a:bodyPr/>
                    <a:lstStyle/>
                    <a:p>
                      <a:pPr marL="0" lvl="0" indent="0" algn="l" rtl="0">
                        <a:lnSpc>
                          <a:spcPct val="115000"/>
                        </a:lnSpc>
                        <a:spcBef>
                          <a:spcPts val="0"/>
                        </a:spcBef>
                        <a:spcAft>
                          <a:spcPts val="0"/>
                        </a:spcAft>
                        <a:buNone/>
                      </a:pPr>
                      <a:r>
                        <a:rPr lang="en" sz="1000" u="sng">
                          <a:solidFill>
                            <a:schemeClr val="dk1"/>
                          </a:solidFill>
                          <a:latin typeface="Poppins Black"/>
                          <a:ea typeface="Poppins Black"/>
                          <a:cs typeface="Poppins Black"/>
                          <a:sym typeface="Poppins Black"/>
                          <a:hlinkClick r:id="rId15" action="ppaction://hlinksldjump">
                            <a:extLst>
                              <a:ext uri="{A12FA001-AC4F-418D-AE19-62706E023703}">
                                <ahyp:hlinkClr xmlns:ahyp="http://schemas.microsoft.com/office/drawing/2018/hyperlinkcolor" val="tx"/>
                              </a:ext>
                            </a:extLst>
                          </a:hlinkClick>
                        </a:rPr>
                        <a:t>Icons</a:t>
                      </a:r>
                      <a:r>
                        <a:rPr lang="en" sz="1000">
                          <a:solidFill>
                            <a:schemeClr val="dk1"/>
                          </a:solidFill>
                          <a:latin typeface="Poppins Black"/>
                          <a:ea typeface="Poppins Black"/>
                          <a:cs typeface="Poppins Black"/>
                          <a:sym typeface="Poppins Black"/>
                        </a:rPr>
                        <a:t> and</a:t>
                      </a:r>
                      <a:r>
                        <a:rPr lang="en" sz="1000" u="sng">
                          <a:solidFill>
                            <a:schemeClr val="dk1"/>
                          </a:solidFill>
                          <a:latin typeface="Poppins Black"/>
                          <a:ea typeface="Poppins Black"/>
                          <a:cs typeface="Poppins Black"/>
                          <a:sym typeface="Poppins Black"/>
                        </a:rPr>
                        <a:t> </a:t>
                      </a:r>
                      <a:r>
                        <a:rPr lang="en" sz="1000" u="sng">
                          <a:solidFill>
                            <a:schemeClr val="dk1"/>
                          </a:solidFill>
                          <a:latin typeface="Poppins Black"/>
                          <a:ea typeface="Poppins Black"/>
                          <a:cs typeface="Poppins Black"/>
                          <a:sym typeface="Poppins Black"/>
                          <a:hlinkClick r:id="rId16" action="ppaction://hlinksldjump">
                            <a:extLst>
                              <a:ext uri="{A12FA001-AC4F-418D-AE19-62706E023703}">
                                <ahyp:hlinkClr xmlns:ahyp="http://schemas.microsoft.com/office/drawing/2018/hyperlinkcolor" val="tx"/>
                              </a:ext>
                            </a:extLst>
                          </a:hlinkClick>
                        </a:rPr>
                        <a:t>infographic resources</a:t>
                      </a:r>
                      <a:endParaRPr sz="1000" u="sng">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1000">
                          <a:solidFill>
                            <a:schemeClr val="dk1"/>
                          </a:solidFill>
                          <a:latin typeface="Cabin"/>
                          <a:ea typeface="Cabin"/>
                          <a:cs typeface="Cabin"/>
                          <a:sym typeface="Cabin"/>
                        </a:rPr>
                        <a:t>These can be used in the template, and their size and color can be edited</a:t>
                      </a:r>
                      <a:endParaRPr sz="1000">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85825">
                <a:tc>
                  <a:txBody>
                    <a:bodyPr/>
                    <a:lstStyle/>
                    <a:p>
                      <a:pPr marL="0" lvl="0" indent="0" algn="l" rtl="0">
                        <a:lnSpc>
                          <a:spcPct val="115000"/>
                        </a:lnSpc>
                        <a:spcBef>
                          <a:spcPts val="0"/>
                        </a:spcBef>
                        <a:spcAft>
                          <a:spcPts val="0"/>
                        </a:spcAft>
                        <a:buNone/>
                      </a:pPr>
                      <a:r>
                        <a:rPr lang="en" sz="1000">
                          <a:solidFill>
                            <a:schemeClr val="dk1"/>
                          </a:solidFill>
                          <a:latin typeface="Poppins Black"/>
                          <a:ea typeface="Poppins Black"/>
                          <a:cs typeface="Poppins Black"/>
                          <a:sym typeface="Poppins Black"/>
                        </a:rPr>
                        <a:t>Editable presentation theme</a:t>
                      </a:r>
                      <a:endParaRPr sz="1000">
                        <a:solidFill>
                          <a:schemeClr val="dk1"/>
                        </a:solidFill>
                        <a:latin typeface="Poppins Black"/>
                        <a:ea typeface="Poppins Black"/>
                        <a:cs typeface="Poppins Black"/>
                        <a:sym typeface="Poppins Black"/>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lnSpc>
                          <a:spcPct val="115000"/>
                        </a:lnSpc>
                        <a:spcBef>
                          <a:spcPts val="0"/>
                        </a:spcBef>
                        <a:spcAft>
                          <a:spcPts val="1600"/>
                        </a:spcAft>
                        <a:buNone/>
                      </a:pPr>
                      <a:r>
                        <a:rPr lang="en" sz="1000">
                          <a:solidFill>
                            <a:schemeClr val="dk1"/>
                          </a:solidFill>
                          <a:latin typeface="Cabin"/>
                          <a:ea typeface="Cabin"/>
                          <a:cs typeface="Cabin"/>
                          <a:sym typeface="Cabin"/>
                        </a:rPr>
                        <a:t>You can edit the master slides easily. For more info, click </a:t>
                      </a:r>
                      <a:r>
                        <a:rPr lang="en" sz="1000" b="1">
                          <a:solidFill>
                            <a:schemeClr val="dk1"/>
                          </a:solidFill>
                          <a:uFill>
                            <a:noFill/>
                          </a:uFill>
                          <a:latin typeface="Cabin"/>
                          <a:ea typeface="Cabin"/>
                          <a:cs typeface="Cabin"/>
                          <a:sym typeface="Cabin"/>
                          <a:hlinkClick r:id="rId17">
                            <a:extLst>
                              <a:ext uri="{A12FA001-AC4F-418D-AE19-62706E023703}">
                                <ahyp:hlinkClr xmlns:ahyp="http://schemas.microsoft.com/office/drawing/2018/hyperlinkcolor" val="tx"/>
                              </a:ext>
                            </a:extLst>
                          </a:hlinkClick>
                        </a:rPr>
                        <a:t>here</a:t>
                      </a:r>
                      <a:endParaRPr sz="1000" b="1">
                        <a:solidFill>
                          <a:schemeClr val="dk1"/>
                        </a:solidFill>
                        <a:latin typeface="Cabin"/>
                        <a:ea typeface="Cabin"/>
                        <a:cs typeface="Cabin"/>
                        <a:sym typeface="Cabin"/>
                      </a:endParaRPr>
                    </a:p>
                  </a:txBody>
                  <a:tcPr marL="91425" marR="91425" marT="0" marB="0" anchor="ctr">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Poppins"/>
                <a:ea typeface="Poppins"/>
                <a:cs typeface="Poppins"/>
                <a:sym typeface="Poppins"/>
              </a:rPr>
              <a:t>Table</a:t>
            </a:r>
            <a:r>
              <a:rPr lang="en"/>
              <a:t> of contents</a:t>
            </a:r>
            <a:endParaRPr/>
          </a:p>
        </p:txBody>
      </p:sp>
      <p:sp>
        <p:nvSpPr>
          <p:cNvPr id="319" name="Google Shape;319;p29"/>
          <p:cNvSpPr txBox="1">
            <a:spLocks noGrp="1"/>
          </p:cNvSpPr>
          <p:nvPr>
            <p:ph type="title" idx="2"/>
          </p:nvPr>
        </p:nvSpPr>
        <p:spPr>
          <a:xfrm>
            <a:off x="1505375" y="16888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0" name="Google Shape;320;p29"/>
          <p:cNvSpPr txBox="1">
            <a:spLocks noGrp="1"/>
          </p:cNvSpPr>
          <p:nvPr>
            <p:ph type="title" idx="3"/>
          </p:nvPr>
        </p:nvSpPr>
        <p:spPr>
          <a:xfrm>
            <a:off x="1505375" y="31222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21" name="Google Shape;321;p29"/>
          <p:cNvSpPr txBox="1">
            <a:spLocks noGrp="1"/>
          </p:cNvSpPr>
          <p:nvPr>
            <p:ph type="title" idx="4"/>
          </p:nvPr>
        </p:nvSpPr>
        <p:spPr>
          <a:xfrm>
            <a:off x="4204650" y="16888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22" name="Google Shape;322;p29"/>
          <p:cNvSpPr txBox="1">
            <a:spLocks noGrp="1"/>
          </p:cNvSpPr>
          <p:nvPr>
            <p:ph type="title" idx="5"/>
          </p:nvPr>
        </p:nvSpPr>
        <p:spPr>
          <a:xfrm>
            <a:off x="4204650" y="31222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23" name="Google Shape;323;p29"/>
          <p:cNvSpPr txBox="1">
            <a:spLocks noGrp="1"/>
          </p:cNvSpPr>
          <p:nvPr>
            <p:ph type="title" idx="6"/>
          </p:nvPr>
        </p:nvSpPr>
        <p:spPr>
          <a:xfrm>
            <a:off x="6903925" y="168883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24" name="Google Shape;324;p29"/>
          <p:cNvSpPr txBox="1">
            <a:spLocks noGrp="1"/>
          </p:cNvSpPr>
          <p:nvPr>
            <p:ph type="title" idx="7"/>
          </p:nvPr>
        </p:nvSpPr>
        <p:spPr>
          <a:xfrm>
            <a:off x="6903925" y="31222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25" name="Google Shape;325;p29"/>
          <p:cNvSpPr txBox="1">
            <a:spLocks noGrp="1"/>
          </p:cNvSpPr>
          <p:nvPr>
            <p:ph type="subTitle" idx="1"/>
          </p:nvPr>
        </p:nvSpPr>
        <p:spPr>
          <a:xfrm>
            <a:off x="719975" y="2073107"/>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326" name="Google Shape;326;p29"/>
          <p:cNvSpPr txBox="1">
            <a:spLocks noGrp="1"/>
          </p:cNvSpPr>
          <p:nvPr>
            <p:ph type="subTitle" idx="8"/>
          </p:nvPr>
        </p:nvSpPr>
        <p:spPr>
          <a:xfrm>
            <a:off x="3419250" y="2073107"/>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 &amp; solution</a:t>
            </a:r>
            <a:endParaRPr/>
          </a:p>
        </p:txBody>
      </p:sp>
      <p:sp>
        <p:nvSpPr>
          <p:cNvPr id="327" name="Google Shape;327;p29"/>
          <p:cNvSpPr txBox="1">
            <a:spLocks noGrp="1"/>
          </p:cNvSpPr>
          <p:nvPr>
            <p:ph type="subTitle" idx="9"/>
          </p:nvPr>
        </p:nvSpPr>
        <p:spPr>
          <a:xfrm>
            <a:off x="6118525" y="2073107"/>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Market opportunity</a:t>
            </a:r>
            <a:endParaRPr/>
          </a:p>
        </p:txBody>
      </p:sp>
      <p:sp>
        <p:nvSpPr>
          <p:cNvPr id="328" name="Google Shape;328;p29"/>
          <p:cNvSpPr txBox="1">
            <a:spLocks noGrp="1"/>
          </p:cNvSpPr>
          <p:nvPr>
            <p:ph type="subTitle" idx="13"/>
          </p:nvPr>
        </p:nvSpPr>
        <p:spPr>
          <a:xfrm>
            <a:off x="719975" y="3506582"/>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Product demo</a:t>
            </a:r>
            <a:endParaRPr/>
          </a:p>
        </p:txBody>
      </p:sp>
      <p:sp>
        <p:nvSpPr>
          <p:cNvPr id="329" name="Google Shape;329;p29"/>
          <p:cNvSpPr txBox="1">
            <a:spLocks noGrp="1"/>
          </p:cNvSpPr>
          <p:nvPr>
            <p:ph type="subTitle" idx="14"/>
          </p:nvPr>
        </p:nvSpPr>
        <p:spPr>
          <a:xfrm>
            <a:off x="3419250" y="3506582"/>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Team &amp; timeline</a:t>
            </a:r>
            <a:endParaRPr/>
          </a:p>
        </p:txBody>
      </p:sp>
      <p:sp>
        <p:nvSpPr>
          <p:cNvPr id="330" name="Google Shape;330;p29"/>
          <p:cNvSpPr txBox="1">
            <a:spLocks noGrp="1"/>
          </p:cNvSpPr>
          <p:nvPr>
            <p:ph type="subTitle" idx="15"/>
          </p:nvPr>
        </p:nvSpPr>
        <p:spPr>
          <a:xfrm>
            <a:off x="6118525" y="3506582"/>
            <a:ext cx="2305500" cy="4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Financial &amp; metrics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30"/>
          <p:cNvPicPr preferRelativeResize="0">
            <a:picLocks noGrp="1"/>
          </p:cNvPicPr>
          <p:nvPr>
            <p:ph type="pic" idx="2"/>
          </p:nvPr>
        </p:nvPicPr>
        <p:blipFill rotWithShape="1">
          <a:blip r:embed="rId3">
            <a:alphaModFix/>
          </a:blip>
          <a:srcRect l="-9950" t="5220" r="9949" b="5229"/>
          <a:stretch/>
        </p:blipFill>
        <p:spPr>
          <a:xfrm>
            <a:off x="-47575" y="0"/>
            <a:ext cx="3831050" cy="5143500"/>
          </a:xfrm>
          <a:prstGeom prst="rect">
            <a:avLst/>
          </a:prstGeom>
        </p:spPr>
      </p:pic>
      <p:grpSp>
        <p:nvGrpSpPr>
          <p:cNvPr id="336" name="Google Shape;336;p30"/>
          <p:cNvGrpSpPr/>
          <p:nvPr/>
        </p:nvGrpSpPr>
        <p:grpSpPr>
          <a:xfrm>
            <a:off x="-47578" y="58"/>
            <a:ext cx="3966261" cy="5143533"/>
            <a:chOff x="4813875" y="3436725"/>
            <a:chExt cx="1527600" cy="1981025"/>
          </a:xfrm>
        </p:grpSpPr>
        <p:sp>
          <p:nvSpPr>
            <p:cNvPr id="337" name="Google Shape;337;p30"/>
            <p:cNvSpPr/>
            <p:nvPr/>
          </p:nvSpPr>
          <p:spPr>
            <a:xfrm>
              <a:off x="4813875" y="3436725"/>
              <a:ext cx="1527600" cy="1981025"/>
            </a:xfrm>
            <a:custGeom>
              <a:avLst/>
              <a:gdLst/>
              <a:ahLst/>
              <a:cxnLst/>
              <a:rect l="l" t="t" r="r" b="b"/>
              <a:pathLst>
                <a:path w="61104" h="79241" extrusionOk="0">
                  <a:moveTo>
                    <a:pt x="35801" y="3012"/>
                  </a:moveTo>
                  <a:cubicBezTo>
                    <a:pt x="43451" y="3012"/>
                    <a:pt x="50260" y="6201"/>
                    <a:pt x="52325" y="15044"/>
                  </a:cubicBezTo>
                  <a:cubicBezTo>
                    <a:pt x="55118" y="26954"/>
                    <a:pt x="57166" y="53240"/>
                    <a:pt x="55381" y="64537"/>
                  </a:cubicBezTo>
                  <a:cubicBezTo>
                    <a:pt x="53714" y="75035"/>
                    <a:pt x="43377" y="77378"/>
                    <a:pt x="34041" y="77378"/>
                  </a:cubicBezTo>
                  <a:cubicBezTo>
                    <a:pt x="29454" y="77378"/>
                    <a:pt x="25109" y="76813"/>
                    <a:pt x="22152" y="76371"/>
                  </a:cubicBezTo>
                  <a:cubicBezTo>
                    <a:pt x="13182" y="75035"/>
                    <a:pt x="15350" y="67198"/>
                    <a:pt x="15471" y="65681"/>
                  </a:cubicBezTo>
                  <a:cubicBezTo>
                    <a:pt x="17190" y="44023"/>
                    <a:pt x="12864" y="46887"/>
                    <a:pt x="6884" y="33602"/>
                  </a:cubicBezTo>
                  <a:cubicBezTo>
                    <a:pt x="5548" y="30640"/>
                    <a:pt x="5368" y="25738"/>
                    <a:pt x="8117" y="19846"/>
                  </a:cubicBezTo>
                  <a:cubicBezTo>
                    <a:pt x="11649" y="12251"/>
                    <a:pt x="18395" y="6654"/>
                    <a:pt x="26462" y="4387"/>
                  </a:cubicBezTo>
                  <a:cubicBezTo>
                    <a:pt x="29542" y="3523"/>
                    <a:pt x="32739" y="3012"/>
                    <a:pt x="35801" y="3012"/>
                  </a:cubicBezTo>
                  <a:close/>
                  <a:moveTo>
                    <a:pt x="1" y="1"/>
                  </a:moveTo>
                  <a:lnTo>
                    <a:pt x="1" y="79240"/>
                  </a:lnTo>
                  <a:lnTo>
                    <a:pt x="61103" y="79240"/>
                  </a:lnTo>
                  <a:lnTo>
                    <a:pt x="611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0"/>
            <p:cNvSpPr/>
            <p:nvPr/>
          </p:nvSpPr>
          <p:spPr>
            <a:xfrm>
              <a:off x="4918750" y="3492075"/>
              <a:ext cx="1344000" cy="1914225"/>
            </a:xfrm>
            <a:custGeom>
              <a:avLst/>
              <a:gdLst/>
              <a:ahLst/>
              <a:cxnLst/>
              <a:rect l="l" t="t" r="r" b="b"/>
              <a:pathLst>
                <a:path w="53760" h="76569" extrusionOk="0">
                  <a:moveTo>
                    <a:pt x="32806" y="1542"/>
                  </a:moveTo>
                  <a:cubicBezTo>
                    <a:pt x="34423" y="1542"/>
                    <a:pt x="35983" y="1696"/>
                    <a:pt x="37424" y="2031"/>
                  </a:cubicBezTo>
                  <a:cubicBezTo>
                    <a:pt x="43109" y="3323"/>
                    <a:pt x="46695" y="7255"/>
                    <a:pt x="47988" y="12857"/>
                  </a:cubicBezTo>
                  <a:cubicBezTo>
                    <a:pt x="49872" y="21334"/>
                    <a:pt x="50277" y="30079"/>
                    <a:pt x="50458" y="38743"/>
                  </a:cubicBezTo>
                  <a:cubicBezTo>
                    <a:pt x="50540" y="45188"/>
                    <a:pt x="50594" y="51694"/>
                    <a:pt x="50118" y="58117"/>
                  </a:cubicBezTo>
                  <a:cubicBezTo>
                    <a:pt x="50036" y="59174"/>
                    <a:pt x="49915" y="60226"/>
                    <a:pt x="49773" y="61266"/>
                  </a:cubicBezTo>
                  <a:cubicBezTo>
                    <a:pt x="49702" y="61841"/>
                    <a:pt x="49576" y="62569"/>
                    <a:pt x="49439" y="63122"/>
                  </a:cubicBezTo>
                  <a:cubicBezTo>
                    <a:pt x="48919" y="65346"/>
                    <a:pt x="47796" y="67410"/>
                    <a:pt x="46126" y="68971"/>
                  </a:cubicBezTo>
                  <a:cubicBezTo>
                    <a:pt x="41963" y="72788"/>
                    <a:pt x="35403" y="73764"/>
                    <a:pt x="29281" y="73764"/>
                  </a:cubicBezTo>
                  <a:cubicBezTo>
                    <a:pt x="26866" y="73764"/>
                    <a:pt x="24519" y="73612"/>
                    <a:pt x="22414" y="73423"/>
                  </a:cubicBezTo>
                  <a:cubicBezTo>
                    <a:pt x="21347" y="73324"/>
                    <a:pt x="20279" y="73204"/>
                    <a:pt x="19211" y="73078"/>
                  </a:cubicBezTo>
                  <a:cubicBezTo>
                    <a:pt x="17973" y="72925"/>
                    <a:pt x="16944" y="72810"/>
                    <a:pt x="15881" y="72426"/>
                  </a:cubicBezTo>
                  <a:lnTo>
                    <a:pt x="15547" y="72300"/>
                  </a:lnTo>
                  <a:lnTo>
                    <a:pt x="15224" y="72158"/>
                  </a:lnTo>
                  <a:lnTo>
                    <a:pt x="15060" y="72092"/>
                  </a:lnTo>
                  <a:lnTo>
                    <a:pt x="14912" y="72010"/>
                  </a:lnTo>
                  <a:lnTo>
                    <a:pt x="14605" y="71846"/>
                  </a:lnTo>
                  <a:lnTo>
                    <a:pt x="14315" y="71660"/>
                  </a:lnTo>
                  <a:cubicBezTo>
                    <a:pt x="14178" y="71583"/>
                    <a:pt x="14030" y="71446"/>
                    <a:pt x="13904" y="71359"/>
                  </a:cubicBezTo>
                  <a:cubicBezTo>
                    <a:pt x="11922" y="69781"/>
                    <a:pt x="11687" y="67000"/>
                    <a:pt x="11982" y="64595"/>
                  </a:cubicBezTo>
                  <a:cubicBezTo>
                    <a:pt x="12032" y="64157"/>
                    <a:pt x="12048" y="64070"/>
                    <a:pt x="12097" y="63533"/>
                  </a:cubicBezTo>
                  <a:cubicBezTo>
                    <a:pt x="12223" y="60872"/>
                    <a:pt x="12316" y="58199"/>
                    <a:pt x="12256" y="55532"/>
                  </a:cubicBezTo>
                  <a:cubicBezTo>
                    <a:pt x="12180" y="51409"/>
                    <a:pt x="11835" y="47138"/>
                    <a:pt x="9951" y="43403"/>
                  </a:cubicBezTo>
                  <a:cubicBezTo>
                    <a:pt x="8970" y="41431"/>
                    <a:pt x="7716" y="39635"/>
                    <a:pt x="6610" y="37757"/>
                  </a:cubicBezTo>
                  <a:cubicBezTo>
                    <a:pt x="6068" y="36842"/>
                    <a:pt x="5515" y="35873"/>
                    <a:pt x="5033" y="34926"/>
                  </a:cubicBezTo>
                  <a:cubicBezTo>
                    <a:pt x="4540" y="33989"/>
                    <a:pt x="4069" y="32982"/>
                    <a:pt x="3642" y="32012"/>
                  </a:cubicBezTo>
                  <a:cubicBezTo>
                    <a:pt x="3467" y="31607"/>
                    <a:pt x="3182" y="30956"/>
                    <a:pt x="3051" y="30556"/>
                  </a:cubicBezTo>
                  <a:cubicBezTo>
                    <a:pt x="3023" y="30463"/>
                    <a:pt x="2908" y="30074"/>
                    <a:pt x="2887" y="30008"/>
                  </a:cubicBezTo>
                  <a:cubicBezTo>
                    <a:pt x="2837" y="29795"/>
                    <a:pt x="2755" y="29477"/>
                    <a:pt x="2722" y="29258"/>
                  </a:cubicBezTo>
                  <a:cubicBezTo>
                    <a:pt x="2218" y="26394"/>
                    <a:pt x="2766" y="23409"/>
                    <a:pt x="3779" y="20704"/>
                  </a:cubicBezTo>
                  <a:cubicBezTo>
                    <a:pt x="6079" y="14609"/>
                    <a:pt x="10580" y="9445"/>
                    <a:pt x="16172" y="6143"/>
                  </a:cubicBezTo>
                  <a:cubicBezTo>
                    <a:pt x="20623" y="3478"/>
                    <a:pt x="27073" y="1542"/>
                    <a:pt x="32806" y="1542"/>
                  </a:cubicBezTo>
                  <a:close/>
                  <a:moveTo>
                    <a:pt x="30343" y="1"/>
                  </a:moveTo>
                  <a:cubicBezTo>
                    <a:pt x="29488" y="1"/>
                    <a:pt x="28622" y="37"/>
                    <a:pt x="27748" y="108"/>
                  </a:cubicBezTo>
                  <a:cubicBezTo>
                    <a:pt x="25793" y="262"/>
                    <a:pt x="23860" y="590"/>
                    <a:pt x="21960" y="1067"/>
                  </a:cubicBezTo>
                  <a:cubicBezTo>
                    <a:pt x="13685" y="3082"/>
                    <a:pt x="6451" y="9051"/>
                    <a:pt x="3040" y="16882"/>
                  </a:cubicBezTo>
                  <a:cubicBezTo>
                    <a:pt x="1063" y="21394"/>
                    <a:pt x="1" y="26958"/>
                    <a:pt x="2103" y="31607"/>
                  </a:cubicBezTo>
                  <a:cubicBezTo>
                    <a:pt x="2355" y="32122"/>
                    <a:pt x="2673" y="32757"/>
                    <a:pt x="2941" y="33266"/>
                  </a:cubicBezTo>
                  <a:cubicBezTo>
                    <a:pt x="3686" y="34718"/>
                    <a:pt x="4518" y="36169"/>
                    <a:pt x="5378" y="37554"/>
                  </a:cubicBezTo>
                  <a:cubicBezTo>
                    <a:pt x="6534" y="39444"/>
                    <a:pt x="8187" y="41815"/>
                    <a:pt x="9162" y="43792"/>
                  </a:cubicBezTo>
                  <a:cubicBezTo>
                    <a:pt x="10597" y="46667"/>
                    <a:pt x="11024" y="49919"/>
                    <a:pt x="11079" y="53101"/>
                  </a:cubicBezTo>
                  <a:cubicBezTo>
                    <a:pt x="11139" y="56573"/>
                    <a:pt x="10838" y="60034"/>
                    <a:pt x="10455" y="63478"/>
                  </a:cubicBezTo>
                  <a:cubicBezTo>
                    <a:pt x="9869" y="66441"/>
                    <a:pt x="9655" y="69590"/>
                    <a:pt x="11648" y="72153"/>
                  </a:cubicBezTo>
                  <a:lnTo>
                    <a:pt x="11955" y="72519"/>
                  </a:lnTo>
                  <a:lnTo>
                    <a:pt x="12289" y="72864"/>
                  </a:lnTo>
                  <a:lnTo>
                    <a:pt x="12371" y="72947"/>
                  </a:lnTo>
                  <a:cubicBezTo>
                    <a:pt x="12503" y="73062"/>
                    <a:pt x="12689" y="73220"/>
                    <a:pt x="12826" y="73335"/>
                  </a:cubicBezTo>
                  <a:cubicBezTo>
                    <a:pt x="12952" y="73439"/>
                    <a:pt x="13264" y="73653"/>
                    <a:pt x="13401" y="73752"/>
                  </a:cubicBezTo>
                  <a:cubicBezTo>
                    <a:pt x="13521" y="73828"/>
                    <a:pt x="13894" y="74047"/>
                    <a:pt x="14003" y="74118"/>
                  </a:cubicBezTo>
                  <a:cubicBezTo>
                    <a:pt x="14140" y="74184"/>
                    <a:pt x="14485" y="74365"/>
                    <a:pt x="14622" y="74431"/>
                  </a:cubicBezTo>
                  <a:cubicBezTo>
                    <a:pt x="14907" y="74546"/>
                    <a:pt x="15186" y="74677"/>
                    <a:pt x="15471" y="74776"/>
                  </a:cubicBezTo>
                  <a:cubicBezTo>
                    <a:pt x="15619" y="74819"/>
                    <a:pt x="15980" y="74945"/>
                    <a:pt x="16117" y="74984"/>
                  </a:cubicBezTo>
                  <a:cubicBezTo>
                    <a:pt x="17009" y="75247"/>
                    <a:pt x="17979" y="75411"/>
                    <a:pt x="18860" y="75548"/>
                  </a:cubicBezTo>
                  <a:cubicBezTo>
                    <a:pt x="22327" y="76089"/>
                    <a:pt x="26431" y="76569"/>
                    <a:pt x="30578" y="76569"/>
                  </a:cubicBezTo>
                  <a:cubicBezTo>
                    <a:pt x="37502" y="76569"/>
                    <a:pt x="44545" y="75233"/>
                    <a:pt x="48935" y="70619"/>
                  </a:cubicBezTo>
                  <a:cubicBezTo>
                    <a:pt x="50939" y="68522"/>
                    <a:pt x="52183" y="65784"/>
                    <a:pt x="52664" y="62953"/>
                  </a:cubicBezTo>
                  <a:cubicBezTo>
                    <a:pt x="52916" y="61430"/>
                    <a:pt x="53059" y="59864"/>
                    <a:pt x="53152" y="58331"/>
                  </a:cubicBezTo>
                  <a:cubicBezTo>
                    <a:pt x="53760" y="47368"/>
                    <a:pt x="52309" y="36443"/>
                    <a:pt x="50644" y="25638"/>
                  </a:cubicBezTo>
                  <a:cubicBezTo>
                    <a:pt x="49959" y="21339"/>
                    <a:pt x="49253" y="17041"/>
                    <a:pt x="48278" y="12791"/>
                  </a:cubicBezTo>
                  <a:cubicBezTo>
                    <a:pt x="46169" y="3607"/>
                    <a:pt x="38830" y="1"/>
                    <a:pt x="30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9" name="Google Shape;339;p30"/>
          <p:cNvSpPr/>
          <p:nvPr/>
        </p:nvSpPr>
        <p:spPr>
          <a:xfrm rot="-1144293">
            <a:off x="2991275" y="-1678336"/>
            <a:ext cx="2084382" cy="2623222"/>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0"/>
          <p:cNvSpPr txBox="1">
            <a:spLocks noGrp="1"/>
          </p:cNvSpPr>
          <p:nvPr>
            <p:ph type="title"/>
          </p:nvPr>
        </p:nvSpPr>
        <p:spPr>
          <a:xfrm>
            <a:off x="4461350" y="935467"/>
            <a:ext cx="3234000" cy="1238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Poppins"/>
                <a:ea typeface="Poppins"/>
                <a:cs typeface="Poppins"/>
                <a:sym typeface="Poppins"/>
              </a:rPr>
              <a:t>What is a </a:t>
            </a:r>
            <a:r>
              <a:rPr lang="en"/>
              <a:t>pitch deck?</a:t>
            </a:r>
            <a:endParaRPr/>
          </a:p>
        </p:txBody>
      </p:sp>
      <p:sp>
        <p:nvSpPr>
          <p:cNvPr id="341" name="Google Shape;341;p30"/>
          <p:cNvSpPr txBox="1">
            <a:spLocks noGrp="1"/>
          </p:cNvSpPr>
          <p:nvPr>
            <p:ph type="subTitle" idx="1"/>
          </p:nvPr>
        </p:nvSpPr>
        <p:spPr>
          <a:xfrm>
            <a:off x="4461350" y="2210633"/>
            <a:ext cx="3732900" cy="199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pitch deck is a short presentation that entrepreneurs use to describe their business and present it to potential investors. It usually consists of about 10 slides that provide:</a:t>
            </a:r>
            <a:endParaRPr/>
          </a:p>
          <a:p>
            <a:pPr marL="457200" lvl="0" indent="-304800" algn="l" rtl="0">
              <a:spcBef>
                <a:spcPts val="0"/>
              </a:spcBef>
              <a:spcAft>
                <a:spcPts val="0"/>
              </a:spcAft>
              <a:buSzPts val="1200"/>
              <a:buChar char="●"/>
            </a:pPr>
            <a:r>
              <a:rPr lang="en"/>
              <a:t>An overview of the company's mission, product and service</a:t>
            </a:r>
            <a:endParaRPr/>
          </a:p>
          <a:p>
            <a:pPr marL="457200" lvl="0" indent="-304800" algn="l" rtl="0">
              <a:spcBef>
                <a:spcPts val="0"/>
              </a:spcBef>
              <a:spcAft>
                <a:spcPts val="0"/>
              </a:spcAft>
              <a:buSzPts val="1200"/>
              <a:buChar char="●"/>
            </a:pPr>
            <a:r>
              <a:rPr lang="en"/>
              <a:t>Market opportunity</a:t>
            </a:r>
            <a:endParaRPr/>
          </a:p>
          <a:p>
            <a:pPr marL="457200" lvl="0" indent="-304800" algn="l" rtl="0">
              <a:spcBef>
                <a:spcPts val="0"/>
              </a:spcBef>
              <a:spcAft>
                <a:spcPts val="0"/>
              </a:spcAft>
              <a:buSzPts val="1200"/>
              <a:buChar char="●"/>
            </a:pPr>
            <a:r>
              <a:rPr lang="en"/>
              <a:t>Team, financials, etc.</a:t>
            </a:r>
            <a:endParaRPr/>
          </a:p>
          <a:p>
            <a:pPr marL="0" lvl="0" indent="0" algn="l" rtl="0">
              <a:spcBef>
                <a:spcPts val="0"/>
              </a:spcBef>
              <a:spcAft>
                <a:spcPts val="0"/>
              </a:spcAft>
              <a:buNone/>
            </a:pPr>
            <a:r>
              <a:rPr lang="en"/>
              <a:t>The goal is to garner enough interest from investors so that they are motivated to invest in the business</a:t>
            </a:r>
            <a:endParaRPr/>
          </a:p>
        </p:txBody>
      </p:sp>
      <p:sp>
        <p:nvSpPr>
          <p:cNvPr id="342" name="Google Shape;342;p30"/>
          <p:cNvSpPr/>
          <p:nvPr/>
        </p:nvSpPr>
        <p:spPr>
          <a:xfrm rot="-8100000">
            <a:off x="3700947" y="3940895"/>
            <a:ext cx="857789" cy="572686"/>
          </a:xfrm>
          <a:custGeom>
            <a:avLst/>
            <a:gdLst/>
            <a:ahLst/>
            <a:cxnLst/>
            <a:rect l="l" t="t" r="r" b="b"/>
            <a:pathLst>
              <a:path w="31137" h="20788" extrusionOk="0">
                <a:moveTo>
                  <a:pt x="28740" y="13105"/>
                </a:moveTo>
                <a:cubicBezTo>
                  <a:pt x="28160" y="12853"/>
                  <a:pt x="27871" y="12051"/>
                  <a:pt x="28228" y="11510"/>
                </a:cubicBezTo>
                <a:cubicBezTo>
                  <a:pt x="28702" y="10795"/>
                  <a:pt x="30103" y="11104"/>
                  <a:pt x="30741" y="11375"/>
                </a:cubicBezTo>
                <a:cubicBezTo>
                  <a:pt x="31137" y="12544"/>
                  <a:pt x="29610" y="13491"/>
                  <a:pt x="28740" y="13105"/>
                </a:cubicBezTo>
                <a:close/>
                <a:moveTo>
                  <a:pt x="24933" y="6794"/>
                </a:moveTo>
                <a:cubicBezTo>
                  <a:pt x="24198" y="6765"/>
                  <a:pt x="23300" y="6417"/>
                  <a:pt x="23609" y="5490"/>
                </a:cubicBezTo>
                <a:cubicBezTo>
                  <a:pt x="23976" y="4311"/>
                  <a:pt x="25851" y="4649"/>
                  <a:pt x="26624" y="5132"/>
                </a:cubicBezTo>
                <a:cubicBezTo>
                  <a:pt x="26914" y="6176"/>
                  <a:pt x="25938" y="6823"/>
                  <a:pt x="24933" y="6794"/>
                </a:cubicBezTo>
                <a:close/>
                <a:moveTo>
                  <a:pt x="23715" y="14989"/>
                </a:moveTo>
                <a:cubicBezTo>
                  <a:pt x="24131" y="15105"/>
                  <a:pt x="24237" y="15888"/>
                  <a:pt x="23937" y="16149"/>
                </a:cubicBezTo>
                <a:cubicBezTo>
                  <a:pt x="23502" y="16555"/>
                  <a:pt x="22662" y="16101"/>
                  <a:pt x="22275" y="15849"/>
                </a:cubicBezTo>
                <a:cubicBezTo>
                  <a:pt x="21908" y="15608"/>
                  <a:pt x="21367" y="15221"/>
                  <a:pt x="21637" y="14680"/>
                </a:cubicBezTo>
                <a:cubicBezTo>
                  <a:pt x="22005" y="13926"/>
                  <a:pt x="23251" y="14680"/>
                  <a:pt x="23744" y="14912"/>
                </a:cubicBezTo>
                <a:close/>
                <a:moveTo>
                  <a:pt x="15897" y="20585"/>
                </a:moveTo>
                <a:cubicBezTo>
                  <a:pt x="15569" y="19145"/>
                  <a:pt x="16641" y="18497"/>
                  <a:pt x="17840" y="18140"/>
                </a:cubicBezTo>
                <a:lnTo>
                  <a:pt x="18042" y="18082"/>
                </a:lnTo>
                <a:cubicBezTo>
                  <a:pt x="18806" y="18062"/>
                  <a:pt x="18903" y="19367"/>
                  <a:pt x="18574" y="19918"/>
                </a:cubicBezTo>
                <a:cubicBezTo>
                  <a:pt x="18062" y="20787"/>
                  <a:pt x="16747" y="20787"/>
                  <a:pt x="15897" y="20585"/>
                </a:cubicBezTo>
                <a:close/>
                <a:moveTo>
                  <a:pt x="15105" y="2127"/>
                </a:moveTo>
                <a:cubicBezTo>
                  <a:pt x="13616" y="1"/>
                  <a:pt x="16728" y="59"/>
                  <a:pt x="17617" y="1537"/>
                </a:cubicBezTo>
                <a:cubicBezTo>
                  <a:pt x="18255" y="3509"/>
                  <a:pt x="16042" y="3470"/>
                  <a:pt x="15105" y="2127"/>
                </a:cubicBezTo>
                <a:close/>
                <a:moveTo>
                  <a:pt x="16892" y="8244"/>
                </a:moveTo>
                <a:lnTo>
                  <a:pt x="16728" y="8060"/>
                </a:lnTo>
                <a:cubicBezTo>
                  <a:pt x="17279" y="8389"/>
                  <a:pt x="17482" y="9162"/>
                  <a:pt x="17308" y="9790"/>
                </a:cubicBezTo>
                <a:cubicBezTo>
                  <a:pt x="17057" y="10737"/>
                  <a:pt x="16235" y="10834"/>
                  <a:pt x="15346" y="10708"/>
                </a:cubicBezTo>
                <a:cubicBezTo>
                  <a:pt x="12524" y="10283"/>
                  <a:pt x="13993" y="5828"/>
                  <a:pt x="16892" y="8244"/>
                </a:cubicBezTo>
                <a:close/>
                <a:moveTo>
                  <a:pt x="9886" y="17772"/>
                </a:moveTo>
                <a:cubicBezTo>
                  <a:pt x="6320" y="18024"/>
                  <a:pt x="7567" y="11974"/>
                  <a:pt x="11307" y="14216"/>
                </a:cubicBezTo>
                <a:cubicBezTo>
                  <a:pt x="11964" y="15753"/>
                  <a:pt x="11887" y="17627"/>
                  <a:pt x="9886" y="17772"/>
                </a:cubicBezTo>
                <a:close/>
                <a:moveTo>
                  <a:pt x="6707" y="7480"/>
                </a:moveTo>
                <a:cubicBezTo>
                  <a:pt x="5508" y="6959"/>
                  <a:pt x="3933" y="5354"/>
                  <a:pt x="4697" y="3924"/>
                </a:cubicBezTo>
                <a:cubicBezTo>
                  <a:pt x="5615" y="2204"/>
                  <a:pt x="8263" y="3470"/>
                  <a:pt x="9364" y="4359"/>
                </a:cubicBezTo>
                <a:cubicBezTo>
                  <a:pt x="9790" y="5074"/>
                  <a:pt x="10108" y="6292"/>
                  <a:pt x="9819" y="6910"/>
                </a:cubicBezTo>
                <a:cubicBezTo>
                  <a:pt x="9316" y="8051"/>
                  <a:pt x="7644" y="7886"/>
                  <a:pt x="6707" y="7480"/>
                </a:cubicBezTo>
                <a:close/>
                <a:moveTo>
                  <a:pt x="319" y="11984"/>
                </a:moveTo>
                <a:cubicBezTo>
                  <a:pt x="0" y="11027"/>
                  <a:pt x="338" y="10708"/>
                  <a:pt x="1295" y="10563"/>
                </a:cubicBezTo>
                <a:cubicBezTo>
                  <a:pt x="2503" y="10370"/>
                  <a:pt x="3344" y="10776"/>
                  <a:pt x="3692" y="11935"/>
                </a:cubicBezTo>
                <a:cubicBezTo>
                  <a:pt x="4407" y="13569"/>
                  <a:pt x="802" y="13414"/>
                  <a:pt x="319" y="1198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0"/>
          <p:cNvSpPr/>
          <p:nvPr/>
        </p:nvSpPr>
        <p:spPr>
          <a:xfrm rot="-1144365">
            <a:off x="3183093" y="-1608199"/>
            <a:ext cx="1684011" cy="2119349"/>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Google Shape;348;p31"/>
          <p:cNvPicPr preferRelativeResize="0">
            <a:picLocks noGrp="1"/>
          </p:cNvPicPr>
          <p:nvPr>
            <p:ph type="pic" idx="3"/>
          </p:nvPr>
        </p:nvPicPr>
        <p:blipFill rotWithShape="1">
          <a:blip r:embed="rId3">
            <a:alphaModFix/>
          </a:blip>
          <a:srcRect l="2642" t="3131" r="9568" b="14887"/>
          <a:stretch/>
        </p:blipFill>
        <p:spPr>
          <a:xfrm>
            <a:off x="5510325" y="17775"/>
            <a:ext cx="3633675" cy="5186150"/>
          </a:xfrm>
          <a:prstGeom prst="rect">
            <a:avLst/>
          </a:prstGeom>
        </p:spPr>
      </p:pic>
      <p:sp>
        <p:nvSpPr>
          <p:cNvPr id="349" name="Google Shape;349;p31"/>
          <p:cNvSpPr txBox="1">
            <a:spLocks noGrp="1"/>
          </p:cNvSpPr>
          <p:nvPr>
            <p:ph type="title"/>
          </p:nvPr>
        </p:nvSpPr>
        <p:spPr>
          <a:xfrm>
            <a:off x="933075" y="2474401"/>
            <a:ext cx="4067400" cy="84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Introduction</a:t>
            </a:r>
            <a:endParaRPr/>
          </a:p>
        </p:txBody>
      </p:sp>
      <p:sp>
        <p:nvSpPr>
          <p:cNvPr id="350" name="Google Shape;350;p31"/>
          <p:cNvSpPr txBox="1">
            <a:spLocks noGrp="1"/>
          </p:cNvSpPr>
          <p:nvPr>
            <p:ph type="title" idx="2"/>
          </p:nvPr>
        </p:nvSpPr>
        <p:spPr>
          <a:xfrm>
            <a:off x="2977734" y="1827299"/>
            <a:ext cx="2022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grpSp>
        <p:nvGrpSpPr>
          <p:cNvPr id="351" name="Google Shape;351;p31"/>
          <p:cNvGrpSpPr/>
          <p:nvPr/>
        </p:nvGrpSpPr>
        <p:grpSpPr>
          <a:xfrm>
            <a:off x="5401250" y="17776"/>
            <a:ext cx="3742742" cy="5186150"/>
            <a:chOff x="3457050" y="3624425"/>
            <a:chExt cx="1268425" cy="1757600"/>
          </a:xfrm>
        </p:grpSpPr>
        <p:sp>
          <p:nvSpPr>
            <p:cNvPr id="352" name="Google Shape;352;p31"/>
            <p:cNvSpPr/>
            <p:nvPr/>
          </p:nvSpPr>
          <p:spPr>
            <a:xfrm>
              <a:off x="3457050" y="3624425"/>
              <a:ext cx="1268425" cy="1757600"/>
            </a:xfrm>
            <a:custGeom>
              <a:avLst/>
              <a:gdLst/>
              <a:ahLst/>
              <a:cxnLst/>
              <a:rect l="l" t="t" r="r" b="b"/>
              <a:pathLst>
                <a:path w="50737" h="70304" extrusionOk="0">
                  <a:moveTo>
                    <a:pt x="25252" y="650"/>
                  </a:moveTo>
                  <a:cubicBezTo>
                    <a:pt x="27877" y="650"/>
                    <a:pt x="30504" y="960"/>
                    <a:pt x="33070" y="1337"/>
                  </a:cubicBezTo>
                  <a:cubicBezTo>
                    <a:pt x="34067" y="1506"/>
                    <a:pt x="35064" y="1753"/>
                    <a:pt x="36022" y="2076"/>
                  </a:cubicBezTo>
                  <a:cubicBezTo>
                    <a:pt x="40293" y="3483"/>
                    <a:pt x="44055" y="6402"/>
                    <a:pt x="46514" y="10153"/>
                  </a:cubicBezTo>
                  <a:cubicBezTo>
                    <a:pt x="47609" y="11780"/>
                    <a:pt x="48387" y="13614"/>
                    <a:pt x="48978" y="15476"/>
                  </a:cubicBezTo>
                  <a:cubicBezTo>
                    <a:pt x="49471" y="17080"/>
                    <a:pt x="50183" y="19638"/>
                    <a:pt x="49630" y="21253"/>
                  </a:cubicBezTo>
                  <a:cubicBezTo>
                    <a:pt x="49548" y="21691"/>
                    <a:pt x="49340" y="22392"/>
                    <a:pt x="49230" y="22836"/>
                  </a:cubicBezTo>
                  <a:cubicBezTo>
                    <a:pt x="48535" y="25453"/>
                    <a:pt x="47823" y="28115"/>
                    <a:pt x="47204" y="30749"/>
                  </a:cubicBezTo>
                  <a:cubicBezTo>
                    <a:pt x="46991" y="31702"/>
                    <a:pt x="46766" y="32655"/>
                    <a:pt x="46635" y="33618"/>
                  </a:cubicBezTo>
                  <a:lnTo>
                    <a:pt x="46629" y="33706"/>
                  </a:lnTo>
                  <a:lnTo>
                    <a:pt x="46629" y="33750"/>
                  </a:lnTo>
                  <a:lnTo>
                    <a:pt x="46629" y="33766"/>
                  </a:lnTo>
                  <a:lnTo>
                    <a:pt x="46629" y="33843"/>
                  </a:lnTo>
                  <a:cubicBezTo>
                    <a:pt x="46728" y="38936"/>
                    <a:pt x="47686" y="43974"/>
                    <a:pt x="47856" y="49072"/>
                  </a:cubicBezTo>
                  <a:cubicBezTo>
                    <a:pt x="47993" y="53447"/>
                    <a:pt x="47839" y="58042"/>
                    <a:pt x="45863" y="62078"/>
                  </a:cubicBezTo>
                  <a:cubicBezTo>
                    <a:pt x="43763" y="66326"/>
                    <a:pt x="39897" y="68191"/>
                    <a:pt x="35482" y="68191"/>
                  </a:cubicBezTo>
                  <a:cubicBezTo>
                    <a:pt x="34888" y="68191"/>
                    <a:pt x="34284" y="68157"/>
                    <a:pt x="33673" y="68091"/>
                  </a:cubicBezTo>
                  <a:lnTo>
                    <a:pt x="33673" y="68091"/>
                  </a:lnTo>
                  <a:cubicBezTo>
                    <a:pt x="33700" y="68102"/>
                    <a:pt x="33727" y="68102"/>
                    <a:pt x="33755" y="68113"/>
                  </a:cubicBezTo>
                  <a:lnTo>
                    <a:pt x="33749" y="68113"/>
                  </a:lnTo>
                  <a:cubicBezTo>
                    <a:pt x="33714" y="68107"/>
                    <a:pt x="33667" y="68104"/>
                    <a:pt x="33620" y="68104"/>
                  </a:cubicBezTo>
                  <a:cubicBezTo>
                    <a:pt x="33573" y="68104"/>
                    <a:pt x="33525" y="68107"/>
                    <a:pt x="33487" y="68113"/>
                  </a:cubicBezTo>
                  <a:cubicBezTo>
                    <a:pt x="33202" y="68118"/>
                    <a:pt x="32912" y="68140"/>
                    <a:pt x="32605" y="68156"/>
                  </a:cubicBezTo>
                  <a:cubicBezTo>
                    <a:pt x="29002" y="68458"/>
                    <a:pt x="25415" y="68841"/>
                    <a:pt x="21784" y="68896"/>
                  </a:cubicBezTo>
                  <a:cubicBezTo>
                    <a:pt x="21430" y="68898"/>
                    <a:pt x="21055" y="68901"/>
                    <a:pt x="20662" y="68901"/>
                  </a:cubicBezTo>
                  <a:cubicBezTo>
                    <a:pt x="16959" y="68901"/>
                    <a:pt x="11747" y="68681"/>
                    <a:pt x="9167" y="66289"/>
                  </a:cubicBezTo>
                  <a:cubicBezTo>
                    <a:pt x="8411" y="65818"/>
                    <a:pt x="7683" y="65320"/>
                    <a:pt x="6982" y="64745"/>
                  </a:cubicBezTo>
                  <a:cubicBezTo>
                    <a:pt x="5805" y="63765"/>
                    <a:pt x="4731" y="62538"/>
                    <a:pt x="4041" y="61147"/>
                  </a:cubicBezTo>
                  <a:cubicBezTo>
                    <a:pt x="3965" y="60994"/>
                    <a:pt x="3839" y="60703"/>
                    <a:pt x="3773" y="60545"/>
                  </a:cubicBezTo>
                  <a:cubicBezTo>
                    <a:pt x="3751" y="60490"/>
                    <a:pt x="3729" y="60430"/>
                    <a:pt x="3713" y="60369"/>
                  </a:cubicBezTo>
                  <a:lnTo>
                    <a:pt x="3587" y="60013"/>
                  </a:lnTo>
                  <a:cubicBezTo>
                    <a:pt x="3510" y="59833"/>
                    <a:pt x="3445" y="59488"/>
                    <a:pt x="3384" y="59296"/>
                  </a:cubicBezTo>
                  <a:cubicBezTo>
                    <a:pt x="2782" y="56755"/>
                    <a:pt x="3313" y="54127"/>
                    <a:pt x="3861" y="51657"/>
                  </a:cubicBezTo>
                  <a:cubicBezTo>
                    <a:pt x="4244" y="49937"/>
                    <a:pt x="4633" y="48240"/>
                    <a:pt x="4814" y="46498"/>
                  </a:cubicBezTo>
                  <a:cubicBezTo>
                    <a:pt x="4764" y="45096"/>
                    <a:pt x="4441" y="42632"/>
                    <a:pt x="4189" y="40858"/>
                  </a:cubicBezTo>
                  <a:cubicBezTo>
                    <a:pt x="2793" y="31149"/>
                    <a:pt x="0" y="19747"/>
                    <a:pt x="6095" y="11068"/>
                  </a:cubicBezTo>
                  <a:cubicBezTo>
                    <a:pt x="6566" y="10410"/>
                    <a:pt x="7092" y="9775"/>
                    <a:pt x="7612" y="9162"/>
                  </a:cubicBezTo>
                  <a:cubicBezTo>
                    <a:pt x="9452" y="7015"/>
                    <a:pt x="11544" y="5060"/>
                    <a:pt x="13970" y="3587"/>
                  </a:cubicBezTo>
                  <a:cubicBezTo>
                    <a:pt x="16691" y="1912"/>
                    <a:pt x="19856" y="959"/>
                    <a:pt x="23049" y="729"/>
                  </a:cubicBezTo>
                  <a:cubicBezTo>
                    <a:pt x="23782" y="675"/>
                    <a:pt x="24517" y="650"/>
                    <a:pt x="25252" y="650"/>
                  </a:cubicBezTo>
                  <a:close/>
                  <a:moveTo>
                    <a:pt x="1177" y="0"/>
                  </a:moveTo>
                  <a:lnTo>
                    <a:pt x="1177" y="70303"/>
                  </a:lnTo>
                  <a:lnTo>
                    <a:pt x="50736" y="70303"/>
                  </a:lnTo>
                  <a:lnTo>
                    <a:pt x="50736"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3457050" y="3640675"/>
              <a:ext cx="1254600" cy="1706450"/>
            </a:xfrm>
            <a:custGeom>
              <a:avLst/>
              <a:gdLst/>
              <a:ahLst/>
              <a:cxnLst/>
              <a:rect l="l" t="t" r="r" b="b"/>
              <a:pathLst>
                <a:path w="50184" h="68258" extrusionOk="0">
                  <a:moveTo>
                    <a:pt x="34159" y="64703"/>
                  </a:moveTo>
                  <a:cubicBezTo>
                    <a:pt x="34171" y="64705"/>
                    <a:pt x="34182" y="64706"/>
                    <a:pt x="34193" y="64708"/>
                  </a:cubicBezTo>
                  <a:cubicBezTo>
                    <a:pt x="34181" y="64705"/>
                    <a:pt x="34170" y="64704"/>
                    <a:pt x="34159" y="64703"/>
                  </a:cubicBezTo>
                  <a:close/>
                  <a:moveTo>
                    <a:pt x="26332" y="2281"/>
                  </a:moveTo>
                  <a:cubicBezTo>
                    <a:pt x="28161" y="2281"/>
                    <a:pt x="30078" y="2397"/>
                    <a:pt x="32123" y="2543"/>
                  </a:cubicBezTo>
                  <a:cubicBezTo>
                    <a:pt x="38486" y="2932"/>
                    <a:pt x="44592" y="6568"/>
                    <a:pt x="47533" y="12290"/>
                  </a:cubicBezTo>
                  <a:cubicBezTo>
                    <a:pt x="48524" y="14245"/>
                    <a:pt x="50112" y="18402"/>
                    <a:pt x="49384" y="20538"/>
                  </a:cubicBezTo>
                  <a:cubicBezTo>
                    <a:pt x="48491" y="24152"/>
                    <a:pt x="47221" y="27941"/>
                    <a:pt x="46219" y="31539"/>
                  </a:cubicBezTo>
                  <a:cubicBezTo>
                    <a:pt x="46082" y="32043"/>
                    <a:pt x="45868" y="32799"/>
                    <a:pt x="45857" y="33198"/>
                  </a:cubicBezTo>
                  <a:cubicBezTo>
                    <a:pt x="45512" y="39929"/>
                    <a:pt x="46262" y="46681"/>
                    <a:pt x="45397" y="53378"/>
                  </a:cubicBezTo>
                  <a:cubicBezTo>
                    <a:pt x="44707" y="58909"/>
                    <a:pt x="42785" y="64297"/>
                    <a:pt x="36449" y="64703"/>
                  </a:cubicBezTo>
                  <a:cubicBezTo>
                    <a:pt x="36089" y="64729"/>
                    <a:pt x="35725" y="64742"/>
                    <a:pt x="35359" y="64742"/>
                  </a:cubicBezTo>
                  <a:cubicBezTo>
                    <a:pt x="34973" y="64742"/>
                    <a:pt x="34584" y="64728"/>
                    <a:pt x="34193" y="64703"/>
                  </a:cubicBezTo>
                  <a:lnTo>
                    <a:pt x="34193" y="64703"/>
                  </a:lnTo>
                  <a:cubicBezTo>
                    <a:pt x="34259" y="64714"/>
                    <a:pt x="34324" y="64725"/>
                    <a:pt x="34390" y="64741"/>
                  </a:cubicBezTo>
                  <a:lnTo>
                    <a:pt x="34133" y="64703"/>
                  </a:lnTo>
                  <a:cubicBezTo>
                    <a:pt x="34141" y="64703"/>
                    <a:pt x="34150" y="64703"/>
                    <a:pt x="34159" y="64703"/>
                  </a:cubicBezTo>
                  <a:lnTo>
                    <a:pt x="34159" y="64703"/>
                  </a:lnTo>
                  <a:cubicBezTo>
                    <a:pt x="33917" y="64670"/>
                    <a:pt x="33662" y="64670"/>
                    <a:pt x="33421" y="64670"/>
                  </a:cubicBezTo>
                  <a:cubicBezTo>
                    <a:pt x="32545" y="64697"/>
                    <a:pt x="31679" y="64790"/>
                    <a:pt x="30820" y="64872"/>
                  </a:cubicBezTo>
                  <a:cubicBezTo>
                    <a:pt x="27029" y="65258"/>
                    <a:pt x="23076" y="65697"/>
                    <a:pt x="19269" y="65697"/>
                  </a:cubicBezTo>
                  <a:cubicBezTo>
                    <a:pt x="19072" y="65697"/>
                    <a:pt x="18875" y="65696"/>
                    <a:pt x="18679" y="65694"/>
                  </a:cubicBezTo>
                  <a:cubicBezTo>
                    <a:pt x="16286" y="65639"/>
                    <a:pt x="12316" y="65491"/>
                    <a:pt x="10547" y="63799"/>
                  </a:cubicBezTo>
                  <a:cubicBezTo>
                    <a:pt x="10202" y="63580"/>
                    <a:pt x="9709" y="63312"/>
                    <a:pt x="9370" y="63082"/>
                  </a:cubicBezTo>
                  <a:cubicBezTo>
                    <a:pt x="6922" y="61505"/>
                    <a:pt x="5115" y="59402"/>
                    <a:pt x="4945" y="56390"/>
                  </a:cubicBezTo>
                  <a:cubicBezTo>
                    <a:pt x="4753" y="52869"/>
                    <a:pt x="5909" y="49446"/>
                    <a:pt x="6024" y="45887"/>
                  </a:cubicBezTo>
                  <a:cubicBezTo>
                    <a:pt x="5914" y="44890"/>
                    <a:pt x="5777" y="43915"/>
                    <a:pt x="5619" y="42940"/>
                  </a:cubicBezTo>
                  <a:cubicBezTo>
                    <a:pt x="4699" y="37207"/>
                    <a:pt x="3302" y="31528"/>
                    <a:pt x="3193" y="25712"/>
                  </a:cubicBezTo>
                  <a:cubicBezTo>
                    <a:pt x="3083" y="21030"/>
                    <a:pt x="3965" y="16085"/>
                    <a:pt x="6769" y="12247"/>
                  </a:cubicBezTo>
                  <a:cubicBezTo>
                    <a:pt x="7311" y="11485"/>
                    <a:pt x="7929" y="10785"/>
                    <a:pt x="8576" y="10116"/>
                  </a:cubicBezTo>
                  <a:cubicBezTo>
                    <a:pt x="9550" y="9092"/>
                    <a:pt x="10585" y="8118"/>
                    <a:pt x="11681" y="7231"/>
                  </a:cubicBezTo>
                  <a:cubicBezTo>
                    <a:pt x="16486" y="3247"/>
                    <a:pt x="21043" y="2281"/>
                    <a:pt x="26332" y="2281"/>
                  </a:cubicBezTo>
                  <a:close/>
                  <a:moveTo>
                    <a:pt x="25252" y="0"/>
                  </a:moveTo>
                  <a:cubicBezTo>
                    <a:pt x="24517" y="0"/>
                    <a:pt x="23782" y="25"/>
                    <a:pt x="23049" y="79"/>
                  </a:cubicBezTo>
                  <a:cubicBezTo>
                    <a:pt x="19856" y="303"/>
                    <a:pt x="16691" y="1256"/>
                    <a:pt x="13970" y="2937"/>
                  </a:cubicBezTo>
                  <a:cubicBezTo>
                    <a:pt x="11544" y="4416"/>
                    <a:pt x="9452" y="6365"/>
                    <a:pt x="7612" y="8512"/>
                  </a:cubicBezTo>
                  <a:cubicBezTo>
                    <a:pt x="7092" y="9131"/>
                    <a:pt x="6566" y="9760"/>
                    <a:pt x="6095" y="10418"/>
                  </a:cubicBezTo>
                  <a:cubicBezTo>
                    <a:pt x="0" y="19092"/>
                    <a:pt x="2793" y="30499"/>
                    <a:pt x="4184" y="40208"/>
                  </a:cubicBezTo>
                  <a:cubicBezTo>
                    <a:pt x="4436" y="41982"/>
                    <a:pt x="4759" y="44446"/>
                    <a:pt x="4803" y="45848"/>
                  </a:cubicBezTo>
                  <a:cubicBezTo>
                    <a:pt x="4622" y="47590"/>
                    <a:pt x="4239" y="49293"/>
                    <a:pt x="3855" y="51007"/>
                  </a:cubicBezTo>
                  <a:cubicBezTo>
                    <a:pt x="3308" y="53477"/>
                    <a:pt x="2771" y="56105"/>
                    <a:pt x="3373" y="58646"/>
                  </a:cubicBezTo>
                  <a:cubicBezTo>
                    <a:pt x="3434" y="58838"/>
                    <a:pt x="3510" y="59183"/>
                    <a:pt x="3581" y="59363"/>
                  </a:cubicBezTo>
                  <a:lnTo>
                    <a:pt x="3702" y="59719"/>
                  </a:lnTo>
                  <a:cubicBezTo>
                    <a:pt x="3724" y="59780"/>
                    <a:pt x="3746" y="59834"/>
                    <a:pt x="3762" y="59895"/>
                  </a:cubicBezTo>
                  <a:cubicBezTo>
                    <a:pt x="3833" y="60053"/>
                    <a:pt x="3954" y="60344"/>
                    <a:pt x="4030" y="60497"/>
                  </a:cubicBezTo>
                  <a:cubicBezTo>
                    <a:pt x="4720" y="61893"/>
                    <a:pt x="5799" y="63120"/>
                    <a:pt x="6977" y="64095"/>
                  </a:cubicBezTo>
                  <a:cubicBezTo>
                    <a:pt x="7672" y="64670"/>
                    <a:pt x="8406" y="65174"/>
                    <a:pt x="9162" y="65639"/>
                  </a:cubicBezTo>
                  <a:cubicBezTo>
                    <a:pt x="9123" y="65612"/>
                    <a:pt x="9090" y="65579"/>
                    <a:pt x="9063" y="65551"/>
                  </a:cubicBezTo>
                  <a:lnTo>
                    <a:pt x="9063" y="65551"/>
                  </a:lnTo>
                  <a:lnTo>
                    <a:pt x="9282" y="65721"/>
                  </a:lnTo>
                  <a:cubicBezTo>
                    <a:pt x="9244" y="65694"/>
                    <a:pt x="9200" y="65666"/>
                    <a:pt x="9162" y="65645"/>
                  </a:cubicBezTo>
                  <a:lnTo>
                    <a:pt x="9162" y="65645"/>
                  </a:lnTo>
                  <a:cubicBezTo>
                    <a:pt x="11728" y="68019"/>
                    <a:pt x="16901" y="68257"/>
                    <a:pt x="20597" y="68257"/>
                  </a:cubicBezTo>
                  <a:cubicBezTo>
                    <a:pt x="21009" y="68257"/>
                    <a:pt x="21403" y="68254"/>
                    <a:pt x="21773" y="68251"/>
                  </a:cubicBezTo>
                  <a:cubicBezTo>
                    <a:pt x="25409" y="68191"/>
                    <a:pt x="28996" y="67813"/>
                    <a:pt x="32594" y="67512"/>
                  </a:cubicBezTo>
                  <a:cubicBezTo>
                    <a:pt x="32906" y="67495"/>
                    <a:pt x="33191" y="67474"/>
                    <a:pt x="33481" y="67468"/>
                  </a:cubicBezTo>
                  <a:lnTo>
                    <a:pt x="33744" y="67468"/>
                  </a:lnTo>
                  <a:cubicBezTo>
                    <a:pt x="33717" y="67463"/>
                    <a:pt x="33689" y="67463"/>
                    <a:pt x="33662" y="67446"/>
                  </a:cubicBezTo>
                  <a:lnTo>
                    <a:pt x="33662" y="67446"/>
                  </a:lnTo>
                  <a:cubicBezTo>
                    <a:pt x="34276" y="67513"/>
                    <a:pt x="34882" y="67547"/>
                    <a:pt x="35479" y="67547"/>
                  </a:cubicBezTo>
                  <a:cubicBezTo>
                    <a:pt x="39896" y="67547"/>
                    <a:pt x="43758" y="65689"/>
                    <a:pt x="45857" y="61433"/>
                  </a:cubicBezTo>
                  <a:cubicBezTo>
                    <a:pt x="47839" y="57397"/>
                    <a:pt x="47993" y="52803"/>
                    <a:pt x="47845" y="48428"/>
                  </a:cubicBezTo>
                  <a:cubicBezTo>
                    <a:pt x="47681" y="43329"/>
                    <a:pt x="46717" y="38291"/>
                    <a:pt x="46624" y="33198"/>
                  </a:cubicBezTo>
                  <a:lnTo>
                    <a:pt x="46624" y="33122"/>
                  </a:lnTo>
                  <a:lnTo>
                    <a:pt x="46624" y="33105"/>
                  </a:lnTo>
                  <a:lnTo>
                    <a:pt x="46629" y="33061"/>
                  </a:lnTo>
                  <a:lnTo>
                    <a:pt x="46635" y="32974"/>
                  </a:lnTo>
                  <a:cubicBezTo>
                    <a:pt x="46766" y="32010"/>
                    <a:pt x="46991" y="31057"/>
                    <a:pt x="47204" y="30104"/>
                  </a:cubicBezTo>
                  <a:cubicBezTo>
                    <a:pt x="47818" y="27470"/>
                    <a:pt x="48524" y="24814"/>
                    <a:pt x="49230" y="22191"/>
                  </a:cubicBezTo>
                  <a:cubicBezTo>
                    <a:pt x="49340" y="21748"/>
                    <a:pt x="49543" y="21041"/>
                    <a:pt x="49625" y="20609"/>
                  </a:cubicBezTo>
                  <a:cubicBezTo>
                    <a:pt x="50183" y="18993"/>
                    <a:pt x="49471" y="16436"/>
                    <a:pt x="48978" y="14831"/>
                  </a:cubicBezTo>
                  <a:cubicBezTo>
                    <a:pt x="48387" y="12959"/>
                    <a:pt x="47609" y="11130"/>
                    <a:pt x="46514" y="9503"/>
                  </a:cubicBezTo>
                  <a:cubicBezTo>
                    <a:pt x="44061" y="5752"/>
                    <a:pt x="40293" y="2833"/>
                    <a:pt x="36022" y="1426"/>
                  </a:cubicBezTo>
                  <a:cubicBezTo>
                    <a:pt x="35064" y="1103"/>
                    <a:pt x="34067" y="856"/>
                    <a:pt x="33070" y="687"/>
                  </a:cubicBezTo>
                  <a:cubicBezTo>
                    <a:pt x="30504" y="310"/>
                    <a:pt x="27877" y="0"/>
                    <a:pt x="25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31"/>
          <p:cNvSpPr/>
          <p:nvPr/>
        </p:nvSpPr>
        <p:spPr>
          <a:xfrm rot="7082004">
            <a:off x="3920744" y="-1086700"/>
            <a:ext cx="1568246" cy="1973659"/>
          </a:xfrm>
          <a:custGeom>
            <a:avLst/>
            <a:gdLst/>
            <a:ahLst/>
            <a:cxnLst/>
            <a:rect l="l" t="t" r="r" b="b"/>
            <a:pathLst>
              <a:path w="62728" h="78944" extrusionOk="0">
                <a:moveTo>
                  <a:pt x="39390" y="1498"/>
                </a:moveTo>
                <a:cubicBezTo>
                  <a:pt x="37138" y="638"/>
                  <a:pt x="34761" y="58"/>
                  <a:pt x="32354" y="48"/>
                </a:cubicBezTo>
                <a:cubicBezTo>
                  <a:pt x="27049" y="0"/>
                  <a:pt x="22082" y="2667"/>
                  <a:pt x="17907" y="5943"/>
                </a:cubicBezTo>
                <a:cubicBezTo>
                  <a:pt x="6968" y="14554"/>
                  <a:pt x="0" y="27494"/>
                  <a:pt x="986" y="41593"/>
                </a:cubicBezTo>
                <a:cubicBezTo>
                  <a:pt x="1227" y="45091"/>
                  <a:pt x="2097" y="48570"/>
                  <a:pt x="3817" y="51653"/>
                </a:cubicBezTo>
                <a:cubicBezTo>
                  <a:pt x="4793" y="53412"/>
                  <a:pt x="6108" y="55084"/>
                  <a:pt x="7944" y="55944"/>
                </a:cubicBezTo>
                <a:cubicBezTo>
                  <a:pt x="11626" y="57664"/>
                  <a:pt x="16052" y="55625"/>
                  <a:pt x="20033" y="56446"/>
                </a:cubicBezTo>
                <a:cubicBezTo>
                  <a:pt x="24749" y="57422"/>
                  <a:pt x="27667" y="62042"/>
                  <a:pt x="29832" y="66342"/>
                </a:cubicBezTo>
                <a:cubicBezTo>
                  <a:pt x="31997" y="70643"/>
                  <a:pt x="34287" y="75397"/>
                  <a:pt x="38713" y="77301"/>
                </a:cubicBezTo>
                <a:cubicBezTo>
                  <a:pt x="42530" y="78944"/>
                  <a:pt x="47121" y="77890"/>
                  <a:pt x="50474" y="75436"/>
                </a:cubicBezTo>
                <a:cubicBezTo>
                  <a:pt x="53837" y="72981"/>
                  <a:pt x="56118" y="69328"/>
                  <a:pt x="57819" y="65540"/>
                </a:cubicBezTo>
                <a:cubicBezTo>
                  <a:pt x="60988" y="58524"/>
                  <a:pt x="62428" y="50793"/>
                  <a:pt x="62573" y="43101"/>
                </a:cubicBezTo>
                <a:cubicBezTo>
                  <a:pt x="62728" y="34635"/>
                  <a:pt x="61298" y="26034"/>
                  <a:pt x="57480" y="18477"/>
                </a:cubicBezTo>
                <a:cubicBezTo>
                  <a:pt x="53653" y="10930"/>
                  <a:pt x="47304" y="4503"/>
                  <a:pt x="39390" y="1498"/>
                </a:cubicBezTo>
                <a:close/>
                <a:moveTo>
                  <a:pt x="52822" y="18342"/>
                </a:moveTo>
                <a:cubicBezTo>
                  <a:pt x="56727" y="26189"/>
                  <a:pt x="59684" y="34597"/>
                  <a:pt x="60457" y="43294"/>
                </a:cubicBezTo>
                <a:cubicBezTo>
                  <a:pt x="61230" y="52001"/>
                  <a:pt x="59703" y="61046"/>
                  <a:pt x="55161" y="68487"/>
                </a:cubicBezTo>
                <a:cubicBezTo>
                  <a:pt x="53856" y="70633"/>
                  <a:pt x="52291" y="72643"/>
                  <a:pt x="50261" y="74121"/>
                </a:cubicBezTo>
                <a:cubicBezTo>
                  <a:pt x="48232" y="75590"/>
                  <a:pt x="45710" y="76479"/>
                  <a:pt x="43207" y="76190"/>
                </a:cubicBezTo>
                <a:cubicBezTo>
                  <a:pt x="38906" y="75687"/>
                  <a:pt x="35679" y="71918"/>
                  <a:pt x="33775" y="68024"/>
                </a:cubicBezTo>
                <a:cubicBezTo>
                  <a:pt x="31862" y="64119"/>
                  <a:pt x="30760" y="59809"/>
                  <a:pt x="28296" y="56234"/>
                </a:cubicBezTo>
                <a:cubicBezTo>
                  <a:pt x="25822" y="52658"/>
                  <a:pt x="21309" y="49923"/>
                  <a:pt x="17221" y="51354"/>
                </a:cubicBezTo>
                <a:cubicBezTo>
                  <a:pt x="15829" y="51837"/>
                  <a:pt x="14612" y="52755"/>
                  <a:pt x="13191" y="53074"/>
                </a:cubicBezTo>
                <a:cubicBezTo>
                  <a:pt x="10988" y="53576"/>
                  <a:pt x="8630" y="52523"/>
                  <a:pt x="7103" y="50870"/>
                </a:cubicBezTo>
                <a:cubicBezTo>
                  <a:pt x="5557" y="49208"/>
                  <a:pt x="4706" y="47024"/>
                  <a:pt x="4117" y="44850"/>
                </a:cubicBezTo>
                <a:cubicBezTo>
                  <a:pt x="3353" y="42047"/>
                  <a:pt x="2967" y="39139"/>
                  <a:pt x="2947" y="36239"/>
                </a:cubicBezTo>
                <a:cubicBezTo>
                  <a:pt x="2928" y="33669"/>
                  <a:pt x="3208" y="31089"/>
                  <a:pt x="3779" y="28576"/>
                </a:cubicBezTo>
                <a:cubicBezTo>
                  <a:pt x="4068" y="27291"/>
                  <a:pt x="4474" y="26054"/>
                  <a:pt x="4861" y="24788"/>
                </a:cubicBezTo>
                <a:cubicBezTo>
                  <a:pt x="5141" y="23918"/>
                  <a:pt x="5605" y="22942"/>
                  <a:pt x="5992" y="22101"/>
                </a:cubicBezTo>
                <a:cubicBezTo>
                  <a:pt x="7567" y="18700"/>
                  <a:pt x="9529" y="16284"/>
                  <a:pt x="11461" y="14148"/>
                </a:cubicBezTo>
                <a:cubicBezTo>
                  <a:pt x="13539" y="11858"/>
                  <a:pt x="15433" y="10398"/>
                  <a:pt x="17868" y="8495"/>
                </a:cubicBezTo>
                <a:cubicBezTo>
                  <a:pt x="23251" y="4291"/>
                  <a:pt x="30074" y="1024"/>
                  <a:pt x="36751" y="2503"/>
                </a:cubicBezTo>
                <a:cubicBezTo>
                  <a:pt x="40549" y="3344"/>
                  <a:pt x="43903" y="5663"/>
                  <a:pt x="46531" y="8553"/>
                </a:cubicBezTo>
                <a:cubicBezTo>
                  <a:pt x="49150" y="11442"/>
                  <a:pt x="51093" y="14873"/>
                  <a:pt x="52822" y="18342"/>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Violin Learning App Pitch Deck by Slidesgo">
  <a:themeElements>
    <a:clrScheme name="Simple Light">
      <a:dk1>
        <a:srgbClr val="313131"/>
      </a:dk1>
      <a:lt1>
        <a:srgbClr val="D8D8D8"/>
      </a:lt1>
      <a:dk2>
        <a:srgbClr val="949494"/>
      </a:dk2>
      <a:lt2>
        <a:srgbClr val="6D6D6D"/>
      </a:lt2>
      <a:accent1>
        <a:srgbClr val="494949"/>
      </a:accent1>
      <a:accent2>
        <a:srgbClr val="FFFFFF"/>
      </a:accent2>
      <a:accent3>
        <a:srgbClr val="FFFFFF"/>
      </a:accent3>
      <a:accent4>
        <a:srgbClr val="FFFFFF"/>
      </a:accent4>
      <a:accent5>
        <a:srgbClr val="FFFFFF"/>
      </a:accent5>
      <a:accent6>
        <a:srgbClr val="FFFFFF"/>
      </a:accent6>
      <a:hlink>
        <a:srgbClr val="3131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439</TotalTime>
  <Words>2104</Words>
  <Application>Microsoft Office PowerPoint</Application>
  <PresentationFormat>On-screen Show (16:9)</PresentationFormat>
  <Paragraphs>385</Paragraphs>
  <Slides>43</Slides>
  <Notes>43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43</vt:i4>
      </vt:variant>
    </vt:vector>
  </HeadingPairs>
  <TitlesOfParts>
    <vt:vector size="60" baseType="lpstr">
      <vt:lpstr>Amatic SC</vt:lpstr>
      <vt:lpstr>Anaheim</vt:lpstr>
      <vt:lpstr>Arial</vt:lpstr>
      <vt:lpstr>Arial Rounded MT Bold</vt:lpstr>
      <vt:lpstr>Bebas Neue</vt:lpstr>
      <vt:lpstr>Cabin</vt:lpstr>
      <vt:lpstr>Calibri</vt:lpstr>
      <vt:lpstr>Heebo</vt:lpstr>
      <vt:lpstr>Nunito Light</vt:lpstr>
      <vt:lpstr>Poppins</vt:lpstr>
      <vt:lpstr>Poppins Black</vt:lpstr>
      <vt:lpstr>Proxima Nova</vt:lpstr>
      <vt:lpstr>Proxima Nova Semibold</vt:lpstr>
      <vt:lpstr>PT Sans</vt:lpstr>
      <vt:lpstr>Roboto Medium</vt:lpstr>
      <vt:lpstr>Violin Learning App Pitch Deck by Slidesgo</vt:lpstr>
      <vt:lpstr>Slidesgo Final Pages</vt:lpstr>
      <vt:lpstr>Topic:- Develop a recommendation system that suggests products, movies, or music based on user preferences and behavior</vt:lpstr>
      <vt:lpstr>DESCRIPTION:-</vt:lpstr>
      <vt:lpstr>BRIEFLY OVERWIEW</vt:lpstr>
      <vt:lpstr>Revelence and Importance</vt:lpstr>
      <vt:lpstr>Our Approch</vt:lpstr>
      <vt:lpstr>Contents of this template</vt:lpstr>
      <vt:lpstr>Table of contents</vt:lpstr>
      <vt:lpstr>What is a pitch deck?</vt:lpstr>
      <vt:lpstr>Introduction</vt:lpstr>
      <vt:lpstr>Main ideas of a pitch deck</vt:lpstr>
      <vt:lpstr>Key ideas in market opportunity</vt:lpstr>
      <vt:lpstr>Six recommendations</vt:lpstr>
      <vt:lpstr>9h 55m 23s</vt:lpstr>
      <vt:lpstr>4,498,300,000</vt:lpstr>
      <vt:lpstr>Revenue by quarter</vt:lpstr>
      <vt:lpstr>Competence comparison</vt:lpstr>
      <vt:lpstr>01</vt:lpstr>
      <vt:lpstr>Organizational chart</vt:lpstr>
      <vt:lpstr>Market size infographic</vt:lpstr>
      <vt:lpstr>Roadmap infographics</vt:lpstr>
      <vt:lpstr>KPI dashboard</vt:lpstr>
      <vt:lpstr>Thanks!</vt:lpstr>
      <vt:lpstr>Icon pack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Develop a recommendation system that suggests products, movies, or music based on user preferences and behavior</dc:title>
  <dc:creator>Ashmit Gupta</dc:creator>
  <cp:lastModifiedBy>Mitali Thapa</cp:lastModifiedBy>
  <cp:revision>11</cp:revision>
  <dcterms:modified xsi:type="dcterms:W3CDTF">2024-01-14T17:20:09Z</dcterms:modified>
</cp:coreProperties>
</file>